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91" r:id="rId2"/>
    <p:sldId id="439" r:id="rId3"/>
    <p:sldId id="328" r:id="rId4"/>
    <p:sldId id="319" r:id="rId5"/>
    <p:sldId id="322" r:id="rId6"/>
    <p:sldId id="325" r:id="rId7"/>
  </p:sldIdLst>
  <p:sldSz cx="9144000" cy="6858000" type="screen4x3"/>
  <p:notesSz cx="7099300" cy="10234613"/>
  <p:defaultTextStyle>
    <a:defPPr>
      <a:defRPr lang="sv-SE"/>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rdavsnitt" id="{6969212F-2F4F-4976-A91F-00F31E40BABC}">
          <p14:sldIdLst/>
        </p14:section>
        <p14:section name="Namnlöst avsnitt" id="{C446FCA6-CED7-4F6A-A451-86E152CE2F02}">
          <p14:sldIdLst>
            <p14:sldId id="291"/>
            <p14:sldId id="439"/>
            <p14:sldId id="328"/>
            <p14:sldId id="319"/>
            <p14:sldId id="322"/>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9" autoAdjust="0"/>
    <p:restoredTop sz="99834" autoAdjust="0"/>
  </p:normalViewPr>
  <p:slideViewPr>
    <p:cSldViewPr>
      <p:cViewPr varScale="1">
        <p:scale>
          <a:sx n="80" d="100"/>
          <a:sy n="80" d="100"/>
        </p:scale>
        <p:origin x="69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3B032DFE-31B4-4EF3-B4FE-87BA8CD48C02}" type="datetimeFigureOut">
              <a:rPr lang="sv-SE" smtClean="0"/>
              <a:pPr/>
              <a:t>2023-07-25</a:t>
            </a:fld>
            <a:endParaRPr lang="sv-S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A99EBDCB-3648-40D0-9F08-3D3E9177C767}" type="slidenum">
              <a:rPr lang="sv-SE" smtClean="0"/>
              <a:pPr/>
              <a:t>‹#›</a:t>
            </a:fld>
            <a:endParaRPr lang="sv-SE"/>
          </a:p>
        </p:txBody>
      </p:sp>
    </p:spTree>
    <p:extLst>
      <p:ext uri="{BB962C8B-B14F-4D97-AF65-F5344CB8AC3E}">
        <p14:creationId xmlns:p14="http://schemas.microsoft.com/office/powerpoint/2010/main" val="189308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C6660231-4918-4C8D-9F5D-E56B585C64F2}" type="datetimeFigureOut">
              <a:rPr lang="nb-NO" smtClean="0"/>
              <a:pPr/>
              <a:t>25.07.2023</a:t>
            </a:fld>
            <a:endParaRPr lang="nb-NO"/>
          </a:p>
        </p:txBody>
      </p:sp>
      <p:sp>
        <p:nvSpPr>
          <p:cNvPr id="4" name="Plassholder for lysbil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3EA0CD21-A364-4F4F-A254-AD13A7F7EEDD}" type="slidenum">
              <a:rPr lang="nb-NO" smtClean="0"/>
              <a:pPr/>
              <a:t>‹#›</a:t>
            </a:fld>
            <a:endParaRPr lang="nb-NO"/>
          </a:p>
        </p:txBody>
      </p:sp>
    </p:spTree>
    <p:extLst>
      <p:ext uri="{BB962C8B-B14F-4D97-AF65-F5344CB8AC3E}">
        <p14:creationId xmlns:p14="http://schemas.microsoft.com/office/powerpoint/2010/main" val="125538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686238-6D7E-4394-89F0-64929F29542F}" type="slidenum">
              <a:rPr lang="sv-SE" smtClean="0"/>
              <a:pPr/>
              <a:t>1</a:t>
            </a:fld>
            <a:endParaRPr lang="sv-SE"/>
          </a:p>
        </p:txBody>
      </p:sp>
    </p:spTree>
    <p:extLst>
      <p:ext uri="{BB962C8B-B14F-4D97-AF65-F5344CB8AC3E}">
        <p14:creationId xmlns:p14="http://schemas.microsoft.com/office/powerpoint/2010/main" val="133707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2D1FDA6-6874-4961-BCD1-8BB1EEC2D6BA}" type="slidenum">
              <a:rPr lang="sv-SE" smtClean="0"/>
              <a:t>2</a:t>
            </a:fld>
            <a:endParaRPr lang="sv-SE"/>
          </a:p>
        </p:txBody>
      </p:sp>
    </p:spTree>
    <p:extLst>
      <p:ext uri="{BB962C8B-B14F-4D97-AF65-F5344CB8AC3E}">
        <p14:creationId xmlns:p14="http://schemas.microsoft.com/office/powerpoint/2010/main" val="26636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1116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6FE70C79-B23B-4BCB-834D-DE22B5B919D0}" type="slidenum">
              <a:rPr lang="sv-SE" altLang="sv-SE" smtClean="0"/>
              <a:pPr eaLnBrk="1" hangingPunct="1"/>
              <a:t>4</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1126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49CF0009-BA21-4E8C-B076-50B0C5DFDC44}" type="slidenum">
              <a:rPr lang="sv-SE" altLang="sv-SE" smtClean="0"/>
              <a:pPr eaLnBrk="1" hangingPunct="1"/>
              <a:t>5</a:t>
            </a:fld>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11366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053BEBA1-1923-483B-8887-E3B7B9D60FC9}" type="slidenum">
              <a:rPr lang="sv-SE" altLang="sv-SE" smtClean="0"/>
              <a:pPr eaLnBrk="1" hangingPunct="1"/>
              <a:t>6</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Klicka här för att ändra format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endParaRPr lang="sv-SE"/>
          </a:p>
        </p:txBody>
      </p:sp>
      <p:sp>
        <p:nvSpPr>
          <p:cNvPr id="6" name="Slide Number Placeholder 5"/>
          <p:cNvSpPr>
            <a:spLocks noGrp="1"/>
          </p:cNvSpPr>
          <p:nvPr>
            <p:ph type="sldNum" sz="quarter" idx="12"/>
          </p:nvPr>
        </p:nvSpPr>
        <p:spPr/>
        <p:txBody>
          <a:bodyPr/>
          <a:lstStyle>
            <a:lvl1pPr>
              <a:defRPr/>
            </a:lvl1pPr>
          </a:lstStyle>
          <a:p>
            <a:fld id="{A3B58F5F-CBAE-4DB0-8269-339651C5C04E}" type="slidenum">
              <a:rPr lang="sv-SE"/>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endParaRPr lang="sv-SE"/>
          </a:p>
        </p:txBody>
      </p:sp>
      <p:sp>
        <p:nvSpPr>
          <p:cNvPr id="6" name="Slide Number Placeholder 5"/>
          <p:cNvSpPr>
            <a:spLocks noGrp="1"/>
          </p:cNvSpPr>
          <p:nvPr>
            <p:ph type="sldNum" sz="quarter" idx="12"/>
          </p:nvPr>
        </p:nvSpPr>
        <p:spPr/>
        <p:txBody>
          <a:bodyPr/>
          <a:lstStyle>
            <a:lvl1pPr>
              <a:defRPr/>
            </a:lvl1pPr>
          </a:lstStyle>
          <a:p>
            <a:fld id="{E1E8FF40-A595-4EE7-AA1B-D9F3F70B9C76}"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endParaRPr lang="sv-SE"/>
          </a:p>
        </p:txBody>
      </p:sp>
      <p:sp>
        <p:nvSpPr>
          <p:cNvPr id="6" name="Slide Number Placeholder 5"/>
          <p:cNvSpPr>
            <a:spLocks noGrp="1"/>
          </p:cNvSpPr>
          <p:nvPr>
            <p:ph type="sldNum" sz="quarter" idx="12"/>
          </p:nvPr>
        </p:nvSpPr>
        <p:spPr/>
        <p:txBody>
          <a:bodyPr/>
          <a:lstStyle>
            <a:lvl1pPr>
              <a:defRPr/>
            </a:lvl1pPr>
          </a:lstStyle>
          <a:p>
            <a:fld id="{BEFB69DD-20AA-436A-98CF-2808715DDDDD}" type="slidenum">
              <a:rPr lang="sv-SE"/>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3203575" y="274638"/>
            <a:ext cx="5483225" cy="633412"/>
          </a:xfrm>
        </p:spPr>
        <p:txBody>
          <a:bodyPr/>
          <a:lstStyle/>
          <a:p>
            <a:r>
              <a:rPr lang="sv-SE"/>
              <a:t>Klicka här för att ändra format</a:t>
            </a:r>
          </a:p>
        </p:txBody>
      </p:sp>
      <p:sp>
        <p:nvSpPr>
          <p:cNvPr id="3" name="Text Placeholder 2"/>
          <p:cNvSpPr>
            <a:spLocks noGrp="1"/>
          </p:cNvSpPr>
          <p:nvPr>
            <p:ph type="body" sz="half" idx="1"/>
          </p:nvPr>
        </p:nvSpPr>
        <p:spPr>
          <a:xfrm>
            <a:off x="457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4648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sv-S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sv-SE"/>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2E317C-CFFE-4257-85FC-38050F02C996}" type="slidenum">
              <a:rPr lang="sv-SE"/>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endParaRPr lang="sv-SE"/>
          </a:p>
        </p:txBody>
      </p:sp>
      <p:sp>
        <p:nvSpPr>
          <p:cNvPr id="6" name="Slide Number Placeholder 5"/>
          <p:cNvSpPr>
            <a:spLocks noGrp="1"/>
          </p:cNvSpPr>
          <p:nvPr>
            <p:ph type="sldNum" sz="quarter" idx="12"/>
          </p:nvPr>
        </p:nvSpPr>
        <p:spPr/>
        <p:txBody>
          <a:bodyPr/>
          <a:lstStyle>
            <a:lvl1pPr>
              <a:defRPr/>
            </a:lvl1pPr>
          </a:lstStyle>
          <a:p>
            <a:fld id="{93FE58BB-DB9D-4EDE-BCB7-E690E7BE9BCC}" type="slidenum">
              <a:rPr lang="sv-SE"/>
              <a:pPr/>
              <a:t>‹#›</a:t>
            </a:fld>
            <a:endParaRPr lang="sv-SE"/>
          </a:p>
        </p:txBody>
      </p:sp>
      <p:sp>
        <p:nvSpPr>
          <p:cNvPr id="7" name="Rubrik 6">
            <a:extLst>
              <a:ext uri="{FF2B5EF4-FFF2-40B4-BE49-F238E27FC236}">
                <a16:creationId xmlns:a16="http://schemas.microsoft.com/office/drawing/2014/main" id="{4377F23D-8AD3-4D3B-8A08-9F7AFDD62A85}"/>
              </a:ext>
            </a:extLst>
          </p:cNvPr>
          <p:cNvSpPr>
            <a:spLocks noGrp="1"/>
          </p:cNvSpPr>
          <p:nvPr>
            <p:ph type="title"/>
          </p:nvPr>
        </p:nvSpPr>
        <p:spPr/>
        <p:txBody>
          <a:bodyPr/>
          <a:lstStyle>
            <a:lvl1pPr>
              <a:defRPr>
                <a:solidFill>
                  <a:srgbClr val="0070C0"/>
                </a:solidFill>
              </a:defRPr>
            </a:lvl1pPr>
          </a:lstStyle>
          <a:p>
            <a:r>
              <a:rPr lang="sv-SE"/>
              <a:t>Klicka här för att ändra mall för rubrikformat</a:t>
            </a:r>
          </a:p>
        </p:txBody>
      </p:sp>
    </p:spTree>
    <p:extLst>
      <p:ext uri="{BB962C8B-B14F-4D97-AF65-F5344CB8AC3E}">
        <p14:creationId xmlns:p14="http://schemas.microsoft.com/office/powerpoint/2010/main" val="387515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endParaRPr lang="sv-SE"/>
          </a:p>
        </p:txBody>
      </p:sp>
      <p:sp>
        <p:nvSpPr>
          <p:cNvPr id="6" name="Slide Number Placeholder 5"/>
          <p:cNvSpPr>
            <a:spLocks noGrp="1"/>
          </p:cNvSpPr>
          <p:nvPr>
            <p:ph type="sldNum" sz="quarter" idx="12"/>
          </p:nvPr>
        </p:nvSpPr>
        <p:spPr/>
        <p:txBody>
          <a:bodyPr/>
          <a:lstStyle>
            <a:lvl1pPr>
              <a:defRPr/>
            </a:lvl1pPr>
          </a:lstStyle>
          <a:p>
            <a:fld id="{93FE58BB-DB9D-4EDE-BCB7-E690E7BE9BCC}"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endParaRPr lang="sv-SE"/>
          </a:p>
        </p:txBody>
      </p:sp>
      <p:sp>
        <p:nvSpPr>
          <p:cNvPr id="6" name="Slide Number Placeholder 5"/>
          <p:cNvSpPr>
            <a:spLocks noGrp="1"/>
          </p:cNvSpPr>
          <p:nvPr>
            <p:ph type="sldNum" sz="quarter" idx="12"/>
          </p:nvPr>
        </p:nvSpPr>
        <p:spPr/>
        <p:txBody>
          <a:bodyPr/>
          <a:lstStyle>
            <a:lvl1pPr>
              <a:defRPr/>
            </a:lvl1pPr>
          </a:lstStyle>
          <a:p>
            <a:fld id="{87771C6D-7E1D-4B60-A229-216BF2C3ECE7}"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p:txBody>
          <a:bodyPr/>
          <a:lstStyle>
            <a:lvl1pPr>
              <a:defRPr/>
            </a:lvl1pPr>
          </a:lstStyle>
          <a:p>
            <a:endParaRPr lang="sv-SE"/>
          </a:p>
        </p:txBody>
      </p:sp>
      <p:sp>
        <p:nvSpPr>
          <p:cNvPr id="6" name="Footer Placeholder 5"/>
          <p:cNvSpPr>
            <a:spLocks noGrp="1"/>
          </p:cNvSpPr>
          <p:nvPr>
            <p:ph type="ftr" sz="quarter" idx="11"/>
          </p:nvPr>
        </p:nvSpPr>
        <p:spPr/>
        <p:txBody>
          <a:bodyPr/>
          <a:lstStyle>
            <a:lvl1pPr>
              <a:defRPr/>
            </a:lvl1pPr>
          </a:lstStyle>
          <a:p>
            <a:endParaRPr lang="sv-SE"/>
          </a:p>
        </p:txBody>
      </p:sp>
      <p:sp>
        <p:nvSpPr>
          <p:cNvPr id="7" name="Slide Number Placeholder 6"/>
          <p:cNvSpPr>
            <a:spLocks noGrp="1"/>
          </p:cNvSpPr>
          <p:nvPr>
            <p:ph type="sldNum" sz="quarter" idx="12"/>
          </p:nvPr>
        </p:nvSpPr>
        <p:spPr/>
        <p:txBody>
          <a:bodyPr/>
          <a:lstStyle>
            <a:lvl1pPr>
              <a:defRPr/>
            </a:lvl1pPr>
          </a:lstStyle>
          <a:p>
            <a:fld id="{96621E21-7818-40C1-9B99-853548DC3963}"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Date Placeholder 6"/>
          <p:cNvSpPr>
            <a:spLocks noGrp="1"/>
          </p:cNvSpPr>
          <p:nvPr>
            <p:ph type="dt" sz="half" idx="10"/>
          </p:nvPr>
        </p:nvSpPr>
        <p:spPr/>
        <p:txBody>
          <a:bodyPr/>
          <a:lstStyle>
            <a:lvl1pPr>
              <a:defRPr/>
            </a:lvl1pPr>
          </a:lstStyle>
          <a:p>
            <a:endParaRPr lang="sv-SE"/>
          </a:p>
        </p:txBody>
      </p:sp>
      <p:sp>
        <p:nvSpPr>
          <p:cNvPr id="8" name="Footer Placeholder 7"/>
          <p:cNvSpPr>
            <a:spLocks noGrp="1"/>
          </p:cNvSpPr>
          <p:nvPr>
            <p:ph type="ftr" sz="quarter" idx="11"/>
          </p:nvPr>
        </p:nvSpPr>
        <p:spPr/>
        <p:txBody>
          <a:bodyPr/>
          <a:lstStyle>
            <a:lvl1pPr>
              <a:defRPr/>
            </a:lvl1pPr>
          </a:lstStyle>
          <a:p>
            <a:endParaRPr lang="sv-SE"/>
          </a:p>
        </p:txBody>
      </p:sp>
      <p:sp>
        <p:nvSpPr>
          <p:cNvPr id="9" name="Slide Number Placeholder 8"/>
          <p:cNvSpPr>
            <a:spLocks noGrp="1"/>
          </p:cNvSpPr>
          <p:nvPr>
            <p:ph type="sldNum" sz="quarter" idx="12"/>
          </p:nvPr>
        </p:nvSpPr>
        <p:spPr/>
        <p:txBody>
          <a:bodyPr/>
          <a:lstStyle>
            <a:lvl1pPr>
              <a:defRPr/>
            </a:lvl1pPr>
          </a:lstStyle>
          <a:p>
            <a:fld id="{8984279C-F65E-4AFF-946F-986575C333C5}"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Date Placeholder 2"/>
          <p:cNvSpPr>
            <a:spLocks noGrp="1"/>
          </p:cNvSpPr>
          <p:nvPr>
            <p:ph type="dt" sz="half" idx="10"/>
          </p:nvPr>
        </p:nvSpPr>
        <p:spPr/>
        <p:txBody>
          <a:bodyPr/>
          <a:lstStyle>
            <a:lvl1pPr>
              <a:defRPr/>
            </a:lvl1pPr>
          </a:lstStyle>
          <a:p>
            <a:endParaRPr lang="sv-SE"/>
          </a:p>
        </p:txBody>
      </p:sp>
      <p:sp>
        <p:nvSpPr>
          <p:cNvPr id="4" name="Footer Placeholder 3"/>
          <p:cNvSpPr>
            <a:spLocks noGrp="1"/>
          </p:cNvSpPr>
          <p:nvPr>
            <p:ph type="ftr" sz="quarter" idx="11"/>
          </p:nvPr>
        </p:nvSpPr>
        <p:spPr/>
        <p:txBody>
          <a:bodyPr/>
          <a:lstStyle>
            <a:lvl1pPr>
              <a:defRPr/>
            </a:lvl1pPr>
          </a:lstStyle>
          <a:p>
            <a:endParaRPr lang="sv-SE"/>
          </a:p>
        </p:txBody>
      </p:sp>
      <p:sp>
        <p:nvSpPr>
          <p:cNvPr id="5" name="Slide Number Placeholder 4"/>
          <p:cNvSpPr>
            <a:spLocks noGrp="1"/>
          </p:cNvSpPr>
          <p:nvPr>
            <p:ph type="sldNum" sz="quarter" idx="12"/>
          </p:nvPr>
        </p:nvSpPr>
        <p:spPr/>
        <p:txBody>
          <a:bodyPr/>
          <a:lstStyle>
            <a:lvl1pPr>
              <a:defRPr/>
            </a:lvl1pPr>
          </a:lstStyle>
          <a:p>
            <a:fld id="{3638E721-A25E-4CEF-905B-A641AF4A9F61}"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sv-SE"/>
          </a:p>
        </p:txBody>
      </p:sp>
      <p:sp>
        <p:nvSpPr>
          <p:cNvPr id="3" name="Footer Placeholder 2"/>
          <p:cNvSpPr>
            <a:spLocks noGrp="1"/>
          </p:cNvSpPr>
          <p:nvPr>
            <p:ph type="ftr" sz="quarter" idx="11"/>
          </p:nvPr>
        </p:nvSpPr>
        <p:spPr/>
        <p:txBody>
          <a:bodyPr/>
          <a:lstStyle>
            <a:lvl1pPr>
              <a:defRPr/>
            </a:lvl1pPr>
          </a:lstStyle>
          <a:p>
            <a:endParaRPr lang="sv-SE"/>
          </a:p>
        </p:txBody>
      </p:sp>
      <p:sp>
        <p:nvSpPr>
          <p:cNvPr id="4" name="Slide Number Placeholder 3"/>
          <p:cNvSpPr>
            <a:spLocks noGrp="1"/>
          </p:cNvSpPr>
          <p:nvPr>
            <p:ph type="sldNum" sz="quarter" idx="12"/>
          </p:nvPr>
        </p:nvSpPr>
        <p:spPr/>
        <p:txBody>
          <a:bodyPr/>
          <a:lstStyle>
            <a:lvl1pPr>
              <a:defRPr/>
            </a:lvl1pPr>
          </a:lstStyle>
          <a:p>
            <a:fld id="{B9BA18BD-76D2-4D8F-98BC-FE01434FD2B7}"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lvl1pPr>
              <a:defRPr/>
            </a:lvl1pPr>
          </a:lstStyle>
          <a:p>
            <a:endParaRPr lang="sv-SE"/>
          </a:p>
        </p:txBody>
      </p:sp>
      <p:sp>
        <p:nvSpPr>
          <p:cNvPr id="6" name="Footer Placeholder 5"/>
          <p:cNvSpPr>
            <a:spLocks noGrp="1"/>
          </p:cNvSpPr>
          <p:nvPr>
            <p:ph type="ftr" sz="quarter" idx="11"/>
          </p:nvPr>
        </p:nvSpPr>
        <p:spPr/>
        <p:txBody>
          <a:bodyPr/>
          <a:lstStyle>
            <a:lvl1pPr>
              <a:defRPr/>
            </a:lvl1pPr>
          </a:lstStyle>
          <a:p>
            <a:endParaRPr lang="sv-SE"/>
          </a:p>
        </p:txBody>
      </p:sp>
      <p:sp>
        <p:nvSpPr>
          <p:cNvPr id="7" name="Slide Number Placeholder 6"/>
          <p:cNvSpPr>
            <a:spLocks noGrp="1"/>
          </p:cNvSpPr>
          <p:nvPr>
            <p:ph type="sldNum" sz="quarter" idx="12"/>
          </p:nvPr>
        </p:nvSpPr>
        <p:spPr/>
        <p:txBody>
          <a:bodyPr/>
          <a:lstStyle>
            <a:lvl1pPr>
              <a:defRPr/>
            </a:lvl1pPr>
          </a:lstStyle>
          <a:p>
            <a:fld id="{E512839F-D43E-4B0C-A603-85B01E969ECF}"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lvl1pPr>
              <a:defRPr/>
            </a:lvl1pPr>
          </a:lstStyle>
          <a:p>
            <a:endParaRPr lang="sv-SE"/>
          </a:p>
        </p:txBody>
      </p:sp>
      <p:sp>
        <p:nvSpPr>
          <p:cNvPr id="6" name="Footer Placeholder 5"/>
          <p:cNvSpPr>
            <a:spLocks noGrp="1"/>
          </p:cNvSpPr>
          <p:nvPr>
            <p:ph type="ftr" sz="quarter" idx="11"/>
          </p:nvPr>
        </p:nvSpPr>
        <p:spPr/>
        <p:txBody>
          <a:bodyPr/>
          <a:lstStyle>
            <a:lvl1pPr>
              <a:defRPr/>
            </a:lvl1pPr>
          </a:lstStyle>
          <a:p>
            <a:endParaRPr lang="sv-SE"/>
          </a:p>
        </p:txBody>
      </p:sp>
      <p:sp>
        <p:nvSpPr>
          <p:cNvPr id="7" name="Slide Number Placeholder 6"/>
          <p:cNvSpPr>
            <a:spLocks noGrp="1"/>
          </p:cNvSpPr>
          <p:nvPr>
            <p:ph type="sldNum" sz="quarter" idx="12"/>
          </p:nvPr>
        </p:nvSpPr>
        <p:spPr/>
        <p:txBody>
          <a:bodyPr/>
          <a:lstStyle>
            <a:lvl1pPr>
              <a:defRPr/>
            </a:lvl1pPr>
          </a:lstStyle>
          <a:p>
            <a:fld id="{E781EB53-D19C-4A6E-8773-6C77BDB8FD0F}"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3575" y="274638"/>
            <a:ext cx="5483225"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FF11A2B-F13B-4B35-8802-345806246536}" type="slidenum">
              <a:rPr lang="sv-SE"/>
              <a:pPr/>
              <a:t>‹#›</a:t>
            </a:fld>
            <a:endParaRPr lang="sv-SE"/>
          </a:p>
        </p:txBody>
      </p:sp>
      <p:sp>
        <p:nvSpPr>
          <p:cNvPr id="1034" name="Line 10"/>
          <p:cNvSpPr>
            <a:spLocks noChangeShapeType="1"/>
          </p:cNvSpPr>
          <p:nvPr/>
        </p:nvSpPr>
        <p:spPr bwMode="auto">
          <a:xfrm>
            <a:off x="468313" y="908050"/>
            <a:ext cx="8280400" cy="0"/>
          </a:xfrm>
          <a:prstGeom prst="line">
            <a:avLst/>
          </a:prstGeom>
          <a:noFill/>
          <a:ln w="12700">
            <a:solidFill>
              <a:srgbClr val="0070C0"/>
            </a:solidFill>
            <a:round/>
            <a:headEnd/>
            <a:tailEnd/>
          </a:ln>
          <a:effectLst/>
        </p:spPr>
        <p:txBody>
          <a:bodyPr/>
          <a:lstStyle/>
          <a:p>
            <a:endParaRPr lang="sv-SE"/>
          </a:p>
        </p:txBody>
      </p:sp>
      <p:pic>
        <p:nvPicPr>
          <p:cNvPr id="3" name="Bildobjekt 2">
            <a:extLst>
              <a:ext uri="{FF2B5EF4-FFF2-40B4-BE49-F238E27FC236}">
                <a16:creationId xmlns:a16="http://schemas.microsoft.com/office/drawing/2014/main" id="{2767CA30-314C-45A3-AFEF-9A13E47340B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67544" y="366788"/>
            <a:ext cx="2476268" cy="3903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r" rtl="0" eaLnBrk="1" fontAlgn="base" hangingPunct="1">
        <a:spcBef>
          <a:spcPct val="0"/>
        </a:spcBef>
        <a:spcAft>
          <a:spcPct val="0"/>
        </a:spcAft>
        <a:defRPr sz="2000" b="1">
          <a:solidFill>
            <a:schemeClr val="tx2"/>
          </a:solidFill>
          <a:latin typeface="+mj-lt"/>
          <a:ea typeface="+mj-ea"/>
          <a:cs typeface="+mj-cs"/>
        </a:defRPr>
      </a:lvl1pPr>
      <a:lvl2pPr algn="r" rtl="0" eaLnBrk="1" fontAlgn="base" hangingPunct="1">
        <a:spcBef>
          <a:spcPct val="0"/>
        </a:spcBef>
        <a:spcAft>
          <a:spcPct val="0"/>
        </a:spcAft>
        <a:defRPr sz="2000" b="1">
          <a:solidFill>
            <a:schemeClr val="tx2"/>
          </a:solidFill>
          <a:latin typeface="Arial" charset="0"/>
          <a:cs typeface="Arial" charset="0"/>
        </a:defRPr>
      </a:lvl2pPr>
      <a:lvl3pPr algn="r" rtl="0" eaLnBrk="1" fontAlgn="base" hangingPunct="1">
        <a:spcBef>
          <a:spcPct val="0"/>
        </a:spcBef>
        <a:spcAft>
          <a:spcPct val="0"/>
        </a:spcAft>
        <a:defRPr sz="2000" b="1">
          <a:solidFill>
            <a:schemeClr val="tx2"/>
          </a:solidFill>
          <a:latin typeface="Arial" charset="0"/>
          <a:cs typeface="Arial" charset="0"/>
        </a:defRPr>
      </a:lvl3pPr>
      <a:lvl4pPr algn="r" rtl="0" eaLnBrk="1" fontAlgn="base" hangingPunct="1">
        <a:spcBef>
          <a:spcPct val="0"/>
        </a:spcBef>
        <a:spcAft>
          <a:spcPct val="0"/>
        </a:spcAft>
        <a:defRPr sz="2000" b="1">
          <a:solidFill>
            <a:schemeClr val="tx2"/>
          </a:solidFill>
          <a:latin typeface="Arial" charset="0"/>
          <a:cs typeface="Arial" charset="0"/>
        </a:defRPr>
      </a:lvl4pPr>
      <a:lvl5pPr algn="r" rtl="0" eaLnBrk="1" fontAlgn="base" hangingPunct="1">
        <a:spcBef>
          <a:spcPct val="0"/>
        </a:spcBef>
        <a:spcAft>
          <a:spcPct val="0"/>
        </a:spcAft>
        <a:defRPr sz="2000" b="1">
          <a:solidFill>
            <a:schemeClr val="tx2"/>
          </a:solidFill>
          <a:latin typeface="Arial" charset="0"/>
          <a:cs typeface="Arial" charset="0"/>
        </a:defRPr>
      </a:lvl5pPr>
      <a:lvl6pPr marL="457200" algn="r" rtl="0" eaLnBrk="1" fontAlgn="base" hangingPunct="1">
        <a:spcBef>
          <a:spcPct val="0"/>
        </a:spcBef>
        <a:spcAft>
          <a:spcPct val="0"/>
        </a:spcAft>
        <a:defRPr sz="2000" b="1">
          <a:solidFill>
            <a:schemeClr val="tx2"/>
          </a:solidFill>
          <a:latin typeface="Arial" charset="0"/>
          <a:cs typeface="Arial" charset="0"/>
        </a:defRPr>
      </a:lvl6pPr>
      <a:lvl7pPr marL="914400" algn="r" rtl="0" eaLnBrk="1" fontAlgn="base" hangingPunct="1">
        <a:spcBef>
          <a:spcPct val="0"/>
        </a:spcBef>
        <a:spcAft>
          <a:spcPct val="0"/>
        </a:spcAft>
        <a:defRPr sz="2000" b="1">
          <a:solidFill>
            <a:schemeClr val="tx2"/>
          </a:solidFill>
          <a:latin typeface="Arial" charset="0"/>
          <a:cs typeface="Arial" charset="0"/>
        </a:defRPr>
      </a:lvl7pPr>
      <a:lvl8pPr marL="1371600" algn="r" rtl="0" eaLnBrk="1" fontAlgn="base" hangingPunct="1">
        <a:spcBef>
          <a:spcPct val="0"/>
        </a:spcBef>
        <a:spcAft>
          <a:spcPct val="0"/>
        </a:spcAft>
        <a:defRPr sz="2000" b="1">
          <a:solidFill>
            <a:schemeClr val="tx2"/>
          </a:solidFill>
          <a:latin typeface="Arial" charset="0"/>
          <a:cs typeface="Arial" charset="0"/>
        </a:defRPr>
      </a:lvl8pPr>
      <a:lvl9pPr marL="1828800" algn="r" rtl="0" eaLnBrk="1" fontAlgn="base" hangingPunct="1">
        <a:spcBef>
          <a:spcPct val="0"/>
        </a:spcBef>
        <a:spcAft>
          <a:spcPct val="0"/>
        </a:spcAft>
        <a:defRPr sz="20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03575" y="274638"/>
            <a:ext cx="5483225" cy="633412"/>
          </a:xfr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sv-SE" sz="1600" dirty="0"/>
          </a:p>
        </p:txBody>
      </p:sp>
      <p:sp>
        <p:nvSpPr>
          <p:cNvPr id="5" name="Content Placeholder 2"/>
          <p:cNvSpPr>
            <a:spLocks noGrp="1"/>
          </p:cNvSpPr>
          <p:nvPr>
            <p:ph idx="1"/>
          </p:nvPr>
        </p:nvSpPr>
        <p:spPr>
          <a:xfrm>
            <a:off x="457200" y="1412776"/>
            <a:ext cx="8229600" cy="4832449"/>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lgn="ctr">
              <a:buNone/>
            </a:pPr>
            <a:endParaRPr lang="en-GB" b="1" dirty="0">
              <a:latin typeface="Verdana" panose="020B0604030504040204" pitchFamily="34" charset="0"/>
              <a:ea typeface="Verdana" panose="020B0604030504040204" pitchFamily="34" charset="0"/>
            </a:endParaRPr>
          </a:p>
          <a:p>
            <a:pPr marL="400050" lvl="1" indent="0" algn="ctr">
              <a:buNone/>
            </a:pPr>
            <a:r>
              <a:rPr lang="en-GB" b="1" dirty="0">
                <a:solidFill>
                  <a:srgbClr val="0070C0"/>
                </a:solidFill>
                <a:latin typeface="Verdana" panose="020B0604030504040204" pitchFamily="34" charset="0"/>
                <a:ea typeface="Verdana" panose="020B0604030504040204" pitchFamily="34" charset="0"/>
              </a:rPr>
              <a:t>Weld joint design </a:t>
            </a:r>
          </a:p>
          <a:p>
            <a:pPr marL="400050" lvl="1" indent="0" algn="ctr">
              <a:buNone/>
            </a:pPr>
            <a:r>
              <a:rPr lang="en-GB" b="1" dirty="0">
                <a:solidFill>
                  <a:srgbClr val="0070C0"/>
                </a:solidFill>
                <a:latin typeface="Verdana" panose="020B0604030504040204" pitchFamily="34" charset="0"/>
                <a:ea typeface="Verdana" panose="020B0604030504040204" pitchFamily="34" charset="0"/>
              </a:rPr>
              <a:t>ISO 9692 </a:t>
            </a:r>
          </a:p>
          <a:p>
            <a:pPr marL="400050" lvl="1" indent="0" algn="ctr">
              <a:buNone/>
            </a:pPr>
            <a:endParaRPr lang="en-GB" b="1" dirty="0"/>
          </a:p>
        </p:txBody>
      </p:sp>
      <p:sp>
        <p:nvSpPr>
          <p:cNvPr id="3" name="Platshållare för bildnummer 2">
            <a:extLst>
              <a:ext uri="{FF2B5EF4-FFF2-40B4-BE49-F238E27FC236}">
                <a16:creationId xmlns:a16="http://schemas.microsoft.com/office/drawing/2014/main" id="{A1B38367-9607-4E07-9F89-069AE3FD86C2}"/>
              </a:ext>
            </a:extLst>
          </p:cNvPr>
          <p:cNvSpPr>
            <a:spLocks noGrp="1"/>
          </p:cNvSpPr>
          <p:nvPr>
            <p:ph type="sldNum" sz="quarter" idx="12"/>
          </p:nvPr>
        </p:nvSpPr>
        <p:spPr/>
        <p:txBody>
          <a:bodyPr/>
          <a:lstStyle/>
          <a:p>
            <a:fld id="{93FE58BB-DB9D-4EDE-BCB7-E690E7BE9BCC}" type="slidenum">
              <a:rPr lang="sv-SE" smtClean="0"/>
              <a:pPr/>
              <a:t>1</a:t>
            </a:fld>
            <a:endParaRPr lang="sv-SE"/>
          </a:p>
        </p:txBody>
      </p:sp>
      <p:grpSp>
        <p:nvGrpSpPr>
          <p:cNvPr id="11" name="Grupp 10">
            <a:extLst>
              <a:ext uri="{FF2B5EF4-FFF2-40B4-BE49-F238E27FC236}">
                <a16:creationId xmlns:a16="http://schemas.microsoft.com/office/drawing/2014/main" id="{1F5659B6-1B52-88FD-A898-8A2AEF664D14}"/>
              </a:ext>
            </a:extLst>
          </p:cNvPr>
          <p:cNvGrpSpPr/>
          <p:nvPr/>
        </p:nvGrpSpPr>
        <p:grpSpPr>
          <a:xfrm>
            <a:off x="1115616" y="5174021"/>
            <a:ext cx="7200800" cy="1087144"/>
            <a:chOff x="1115616" y="5174021"/>
            <a:chExt cx="7200800" cy="1087144"/>
          </a:xfrm>
        </p:grpSpPr>
        <p:pic>
          <p:nvPicPr>
            <p:cNvPr id="12" name="Bildobjekt 11" descr="Erasmus+">
              <a:extLst>
                <a:ext uri="{FF2B5EF4-FFF2-40B4-BE49-F238E27FC236}">
                  <a16:creationId xmlns:a16="http://schemas.microsoft.com/office/drawing/2014/main" id="{84632411-6555-90A1-82BD-E41AEC85B6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201732"/>
              <a:ext cx="2915996" cy="1059433"/>
            </a:xfrm>
            <a:prstGeom prst="rect">
              <a:avLst/>
            </a:prstGeom>
            <a:noFill/>
            <a:ln>
              <a:noFill/>
            </a:ln>
          </p:spPr>
        </p:pic>
        <p:sp>
          <p:nvSpPr>
            <p:cNvPr id="13" name="textruta 12">
              <a:extLst>
                <a:ext uri="{FF2B5EF4-FFF2-40B4-BE49-F238E27FC236}">
                  <a16:creationId xmlns:a16="http://schemas.microsoft.com/office/drawing/2014/main" id="{64B8229F-407E-2C8B-1698-4A1CC3F73E37}"/>
                </a:ext>
              </a:extLst>
            </p:cNvPr>
            <p:cNvSpPr txBox="1"/>
            <p:nvPr/>
          </p:nvSpPr>
          <p:spPr>
            <a:xfrm>
              <a:off x="4283968" y="5174021"/>
              <a:ext cx="4032448" cy="1061829"/>
            </a:xfrm>
            <a:prstGeom prst="rect">
              <a:avLst/>
            </a:prstGeom>
            <a:noFill/>
          </p:spPr>
          <p:txBody>
            <a:bodyPr wrap="square" rtlCol="0">
              <a:spAutoFit/>
            </a:bodyPr>
            <a:lstStyle/>
            <a:p>
              <a:pPr algn="l"/>
              <a:r>
                <a:rPr lang="en-GB" sz="1050" b="1" dirty="0">
                  <a:effectLst/>
                  <a:latin typeface="+mj-lt"/>
                  <a:ea typeface="Times New Roman" panose="02020603050405020304" pitchFamily="18" charset="0"/>
                  <a:cs typeface="+mn-cs"/>
                </a:rPr>
                <a:t>Disclaimer</a:t>
              </a:r>
              <a:endParaRPr lang="sv-SE" sz="1050" dirty="0">
                <a:effectLst/>
                <a:latin typeface="+mj-lt"/>
                <a:ea typeface="Times New Roman" panose="02020603050405020304" pitchFamily="18" charset="0"/>
                <a:cs typeface="+mn-cs"/>
              </a:endParaRPr>
            </a:p>
            <a:p>
              <a:pPr algn="l"/>
              <a:r>
                <a:rPr lang="en-GB" sz="1050" dirty="0">
                  <a:effectLst/>
                  <a:latin typeface="+mj-lt"/>
                  <a:ea typeface="Times New Roman" panose="02020603050405020304" pitchFamily="18" charset="0"/>
                  <a:cs typeface="+mn-cs"/>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v-SE" sz="1050" dirty="0">
                <a:effectLst/>
                <a:latin typeface="+mj-lt"/>
                <a:ea typeface="Times New Roman" panose="02020603050405020304" pitchFamily="18" charset="0"/>
                <a:cs typeface="+mn-cs"/>
              </a:endParaRPr>
            </a:p>
          </p:txBody>
        </p:sp>
        <p:cxnSp>
          <p:nvCxnSpPr>
            <p:cNvPr id="14" name="Rak koppling 13">
              <a:extLst>
                <a:ext uri="{FF2B5EF4-FFF2-40B4-BE49-F238E27FC236}">
                  <a16:creationId xmlns:a16="http://schemas.microsoft.com/office/drawing/2014/main" id="{9807953D-5BD0-7C4F-E0AC-EAB34881C8A4}"/>
                </a:ext>
              </a:extLst>
            </p:cNvPr>
            <p:cNvCxnSpPr/>
            <p:nvPr/>
          </p:nvCxnSpPr>
          <p:spPr bwMode="auto">
            <a:xfrm>
              <a:off x="1115616" y="5174021"/>
              <a:ext cx="7056784"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5028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3809" y="274638"/>
            <a:ext cx="5842992" cy="6334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1600" dirty="0">
                <a:solidFill>
                  <a:srgbClr val="0070C0"/>
                </a:solidFill>
              </a:rPr>
              <a:t>Welding cost, joint type and weld weight</a:t>
            </a:r>
            <a:endParaRPr lang="sv-SE" sz="1600" dirty="0">
              <a:solidFill>
                <a:srgbClr val="0070C0"/>
              </a:solidFill>
            </a:endParaRPr>
          </a:p>
        </p:txBody>
      </p:sp>
      <p:sp>
        <p:nvSpPr>
          <p:cNvPr id="4" name="Platshållare för bildnummer 3"/>
          <p:cNvSpPr>
            <a:spLocks noGrp="1"/>
          </p:cNvSpPr>
          <p:nvPr>
            <p:ph type="sldNum" sz="quarter" idx="12"/>
          </p:nvPr>
        </p:nvSpPr>
        <p:spPr/>
        <p:txBody>
          <a:bodyPr/>
          <a:lstStyle/>
          <a:p>
            <a:pPr>
              <a:defRPr/>
            </a:pPr>
            <a:fld id="{52895228-4AB2-4BA8-B773-3F48ABB85255}" type="slidenum">
              <a:rPr lang="sv-SE" smtClean="0"/>
              <a:pPr>
                <a:defRPr/>
              </a:pPr>
              <a:t>2</a:t>
            </a:fld>
            <a:endParaRPr lang="sv-SE" dirty="0"/>
          </a:p>
        </p:txBody>
      </p:sp>
      <p:sp>
        <p:nvSpPr>
          <p:cNvPr id="17" name="Rectangle 3">
            <a:extLst>
              <a:ext uri="{FF2B5EF4-FFF2-40B4-BE49-F238E27FC236}">
                <a16:creationId xmlns:a16="http://schemas.microsoft.com/office/drawing/2014/main" id="{8DEFF520-D456-49A5-A695-F9C76CE07F03}"/>
              </a:ext>
            </a:extLst>
          </p:cNvPr>
          <p:cNvSpPr txBox="1">
            <a:spLocks noChangeArrowheads="1"/>
          </p:cNvSpPr>
          <p:nvPr/>
        </p:nvSpPr>
        <p:spPr bwMode="auto">
          <a:xfrm>
            <a:off x="1275818" y="4740289"/>
            <a:ext cx="6209421" cy="1511807"/>
          </a:xfrm>
          <a:prstGeom prst="rect">
            <a:avLst/>
          </a:prstGeom>
          <a:noFill/>
          <a:ln w="6350">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endParaRPr lang="sv-SE" sz="1100" kern="0" dirty="0"/>
          </a:p>
          <a:p>
            <a:pPr marL="0" indent="0" algn="ctr">
              <a:buNone/>
            </a:pPr>
            <a:r>
              <a:rPr lang="sv-SE" sz="1100" b="1" kern="0" dirty="0"/>
              <a:t>Source: S</a:t>
            </a:r>
            <a:r>
              <a:rPr lang="sv-SE" sz="1000" b="1" dirty="0">
                <a:solidFill>
                  <a:schemeClr val="tx1"/>
                </a:solidFill>
              </a:rPr>
              <a:t> Stenbacka Consulting</a:t>
            </a:r>
          </a:p>
          <a:p>
            <a:pPr marL="0" indent="0" algn="ctr">
              <a:buNone/>
            </a:pPr>
            <a:endParaRPr lang="sv-SE" sz="1000" kern="0" dirty="0"/>
          </a:p>
          <a:p>
            <a:pPr marL="0" indent="0" algn="ctr">
              <a:buNone/>
            </a:pPr>
            <a:r>
              <a:rPr lang="en-GB" sz="1800" dirty="0"/>
              <a:t>Reduce welding cost and welding time by reducing joint volume / weld weight.</a:t>
            </a:r>
            <a:endParaRPr lang="sv-SE" sz="1800" kern="0" dirty="0"/>
          </a:p>
        </p:txBody>
      </p:sp>
      <p:grpSp>
        <p:nvGrpSpPr>
          <p:cNvPr id="132" name="Grupp 131">
            <a:extLst>
              <a:ext uri="{FF2B5EF4-FFF2-40B4-BE49-F238E27FC236}">
                <a16:creationId xmlns:a16="http://schemas.microsoft.com/office/drawing/2014/main" id="{5D6F7864-CF30-4E9A-8F51-FDF9B69CD49E}"/>
              </a:ext>
            </a:extLst>
          </p:cNvPr>
          <p:cNvGrpSpPr/>
          <p:nvPr/>
        </p:nvGrpSpPr>
        <p:grpSpPr>
          <a:xfrm>
            <a:off x="5710689" y="1400191"/>
            <a:ext cx="2458359" cy="3227337"/>
            <a:chOff x="6145555" y="971767"/>
            <a:chExt cx="2458359" cy="3227337"/>
          </a:xfrm>
        </p:grpSpPr>
        <p:pic>
          <p:nvPicPr>
            <p:cNvPr id="18" name="Bildobjekt 17">
              <a:extLst>
                <a:ext uri="{FF2B5EF4-FFF2-40B4-BE49-F238E27FC236}">
                  <a16:creationId xmlns:a16="http://schemas.microsoft.com/office/drawing/2014/main" id="{C934EA54-A2D2-40AE-A7A7-FD264E123242}"/>
                </a:ext>
              </a:extLst>
            </p:cNvPr>
            <p:cNvPicPr>
              <a:picLocks noChangeAspect="1"/>
            </p:cNvPicPr>
            <p:nvPr/>
          </p:nvPicPr>
          <p:blipFill rotWithShape="1">
            <a:blip r:embed="rId3"/>
            <a:srcRect l="23961" t="2504" r="15335" b="-126"/>
            <a:stretch/>
          </p:blipFill>
          <p:spPr>
            <a:xfrm>
              <a:off x="6145555" y="971767"/>
              <a:ext cx="2386885" cy="3227337"/>
            </a:xfrm>
            <a:prstGeom prst="rect">
              <a:avLst/>
            </a:prstGeom>
            <a:ln>
              <a:solidFill>
                <a:schemeClr val="accent1"/>
              </a:solidFill>
            </a:ln>
          </p:spPr>
        </p:pic>
        <p:sp>
          <p:nvSpPr>
            <p:cNvPr id="19" name="textruta 18">
              <a:extLst>
                <a:ext uri="{FF2B5EF4-FFF2-40B4-BE49-F238E27FC236}">
                  <a16:creationId xmlns:a16="http://schemas.microsoft.com/office/drawing/2014/main" id="{B0456D6B-654D-476D-8B87-03CCCB2EA0C6}"/>
                </a:ext>
              </a:extLst>
            </p:cNvPr>
            <p:cNvSpPr txBox="1"/>
            <p:nvPr/>
          </p:nvSpPr>
          <p:spPr>
            <a:xfrm>
              <a:off x="7236297" y="1790575"/>
              <a:ext cx="1367617" cy="307777"/>
            </a:xfrm>
            <a:prstGeom prst="rect">
              <a:avLst/>
            </a:prstGeom>
            <a:noFill/>
            <a:ln>
              <a:noFill/>
            </a:ln>
          </p:spPr>
          <p:txBody>
            <a:bodyPr wrap="none" rtlCol="0">
              <a:spAutoFit/>
            </a:bodyPr>
            <a:lstStyle/>
            <a:p>
              <a:r>
                <a:rPr lang="en-GB" sz="1400"/>
                <a:t>Weld area = a</a:t>
              </a:r>
              <a:r>
                <a:rPr lang="en-GB" sz="1400" baseline="30000"/>
                <a:t>2</a:t>
              </a:r>
            </a:p>
          </p:txBody>
        </p:sp>
      </p:grpSp>
      <p:grpSp>
        <p:nvGrpSpPr>
          <p:cNvPr id="131" name="Grupp 130">
            <a:extLst>
              <a:ext uri="{FF2B5EF4-FFF2-40B4-BE49-F238E27FC236}">
                <a16:creationId xmlns:a16="http://schemas.microsoft.com/office/drawing/2014/main" id="{4AED329A-520F-44C8-9447-861D757580FD}"/>
              </a:ext>
            </a:extLst>
          </p:cNvPr>
          <p:cNvGrpSpPr/>
          <p:nvPr/>
        </p:nvGrpSpPr>
        <p:grpSpPr>
          <a:xfrm>
            <a:off x="941536" y="1046253"/>
            <a:ext cx="3804545" cy="1988041"/>
            <a:chOff x="690221" y="3113272"/>
            <a:chExt cx="3804545" cy="1988041"/>
          </a:xfrm>
        </p:grpSpPr>
        <p:grpSp>
          <p:nvGrpSpPr>
            <p:cNvPr id="52" name="Grupp 51">
              <a:extLst>
                <a:ext uri="{FF2B5EF4-FFF2-40B4-BE49-F238E27FC236}">
                  <a16:creationId xmlns:a16="http://schemas.microsoft.com/office/drawing/2014/main" id="{89B3C668-9B33-4651-B9A5-36038791FE68}"/>
                </a:ext>
              </a:extLst>
            </p:cNvPr>
            <p:cNvGrpSpPr/>
            <p:nvPr/>
          </p:nvGrpSpPr>
          <p:grpSpPr>
            <a:xfrm>
              <a:off x="690221" y="4029815"/>
              <a:ext cx="1889325" cy="769877"/>
              <a:chOff x="600939" y="3928827"/>
              <a:chExt cx="1889325" cy="769877"/>
            </a:xfrm>
          </p:grpSpPr>
          <p:grpSp>
            <p:nvGrpSpPr>
              <p:cNvPr id="47" name="Grupp 46">
                <a:extLst>
                  <a:ext uri="{FF2B5EF4-FFF2-40B4-BE49-F238E27FC236}">
                    <a16:creationId xmlns:a16="http://schemas.microsoft.com/office/drawing/2014/main" id="{151E61C2-02C2-49DE-B3F9-E27840A9DA5A}"/>
                  </a:ext>
                </a:extLst>
              </p:cNvPr>
              <p:cNvGrpSpPr/>
              <p:nvPr/>
            </p:nvGrpSpPr>
            <p:grpSpPr>
              <a:xfrm flipH="1">
                <a:off x="600939" y="3929057"/>
                <a:ext cx="1889325" cy="769647"/>
                <a:chOff x="2502331" y="3929057"/>
                <a:chExt cx="1889325" cy="769647"/>
              </a:xfrm>
            </p:grpSpPr>
            <p:sp>
              <p:nvSpPr>
                <p:cNvPr id="48" name="Rektangel 47">
                  <a:extLst>
                    <a:ext uri="{FF2B5EF4-FFF2-40B4-BE49-F238E27FC236}">
                      <a16:creationId xmlns:a16="http://schemas.microsoft.com/office/drawing/2014/main" id="{A3C80429-4F69-48F4-85C9-0CB5ED6919DF}"/>
                    </a:ext>
                  </a:extLst>
                </p:cNvPr>
                <p:cNvSpPr/>
                <p:nvPr/>
              </p:nvSpPr>
              <p:spPr bwMode="auto">
                <a:xfrm>
                  <a:off x="2509950" y="3932637"/>
                  <a:ext cx="1881706" cy="7660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49" name="Likbent triangel 48">
                  <a:extLst>
                    <a:ext uri="{FF2B5EF4-FFF2-40B4-BE49-F238E27FC236}">
                      <a16:creationId xmlns:a16="http://schemas.microsoft.com/office/drawing/2014/main" id="{A9AA329A-2D2E-4D1F-AA36-FDD3EB34FB35}"/>
                    </a:ext>
                  </a:extLst>
                </p:cNvPr>
                <p:cNvSpPr/>
                <p:nvPr/>
              </p:nvSpPr>
              <p:spPr bwMode="auto">
                <a:xfrm rot="10800000">
                  <a:off x="2502331" y="3929057"/>
                  <a:ext cx="523694" cy="712879"/>
                </a:xfrm>
                <a:prstGeom prst="triangle">
                  <a:avLst>
                    <a:gd name="adj" fmla="val 100000"/>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grpSp>
          <p:cxnSp>
            <p:nvCxnSpPr>
              <p:cNvPr id="51" name="Rak koppling 50">
                <a:extLst>
                  <a:ext uri="{FF2B5EF4-FFF2-40B4-BE49-F238E27FC236}">
                    <a16:creationId xmlns:a16="http://schemas.microsoft.com/office/drawing/2014/main" id="{D64D343E-7D34-4258-A437-550DC1106016}"/>
                  </a:ext>
                </a:extLst>
              </p:cNvPr>
              <p:cNvCxnSpPr/>
              <p:nvPr/>
            </p:nvCxnSpPr>
            <p:spPr bwMode="auto">
              <a:xfrm>
                <a:off x="1966569" y="3928827"/>
                <a:ext cx="516076" cy="71287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3" name="Grupp 52">
              <a:extLst>
                <a:ext uri="{FF2B5EF4-FFF2-40B4-BE49-F238E27FC236}">
                  <a16:creationId xmlns:a16="http://schemas.microsoft.com/office/drawing/2014/main" id="{92A2E6D3-0303-4FBD-96F8-5C5B694F28EA}"/>
                </a:ext>
              </a:extLst>
            </p:cNvPr>
            <p:cNvGrpSpPr/>
            <p:nvPr/>
          </p:nvGrpSpPr>
          <p:grpSpPr>
            <a:xfrm flipH="1">
              <a:off x="2605441" y="4027275"/>
              <a:ext cx="1889325" cy="769877"/>
              <a:chOff x="600939" y="3928827"/>
              <a:chExt cx="1889325" cy="769877"/>
            </a:xfrm>
          </p:grpSpPr>
          <p:grpSp>
            <p:nvGrpSpPr>
              <p:cNvPr id="54" name="Grupp 53">
                <a:extLst>
                  <a:ext uri="{FF2B5EF4-FFF2-40B4-BE49-F238E27FC236}">
                    <a16:creationId xmlns:a16="http://schemas.microsoft.com/office/drawing/2014/main" id="{06ABA769-3686-4777-8854-7D8A5626FC05}"/>
                  </a:ext>
                </a:extLst>
              </p:cNvPr>
              <p:cNvGrpSpPr/>
              <p:nvPr/>
            </p:nvGrpSpPr>
            <p:grpSpPr>
              <a:xfrm flipH="1">
                <a:off x="600939" y="3928827"/>
                <a:ext cx="1889325" cy="769877"/>
                <a:chOff x="2502331" y="3928827"/>
                <a:chExt cx="1889325" cy="769877"/>
              </a:xfrm>
            </p:grpSpPr>
            <p:sp>
              <p:nvSpPr>
                <p:cNvPr id="56" name="Rektangel 55">
                  <a:extLst>
                    <a:ext uri="{FF2B5EF4-FFF2-40B4-BE49-F238E27FC236}">
                      <a16:creationId xmlns:a16="http://schemas.microsoft.com/office/drawing/2014/main" id="{B52C41B3-D71A-4EAF-BB23-703796657ECD}"/>
                    </a:ext>
                  </a:extLst>
                </p:cNvPr>
                <p:cNvSpPr/>
                <p:nvPr/>
              </p:nvSpPr>
              <p:spPr bwMode="auto">
                <a:xfrm>
                  <a:off x="2509950" y="3932637"/>
                  <a:ext cx="1881706" cy="7660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57" name="Likbent triangel 56">
                  <a:extLst>
                    <a:ext uri="{FF2B5EF4-FFF2-40B4-BE49-F238E27FC236}">
                      <a16:creationId xmlns:a16="http://schemas.microsoft.com/office/drawing/2014/main" id="{0211DBAB-AFD5-4D36-B716-18A011A927F4}"/>
                    </a:ext>
                  </a:extLst>
                </p:cNvPr>
                <p:cNvSpPr/>
                <p:nvPr/>
              </p:nvSpPr>
              <p:spPr bwMode="auto">
                <a:xfrm rot="10800000">
                  <a:off x="2502331" y="3928827"/>
                  <a:ext cx="523694" cy="712879"/>
                </a:xfrm>
                <a:prstGeom prst="triangle">
                  <a:avLst>
                    <a:gd name="adj" fmla="val 100000"/>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grpSp>
          <p:cxnSp>
            <p:nvCxnSpPr>
              <p:cNvPr id="55" name="Rak koppling 54">
                <a:extLst>
                  <a:ext uri="{FF2B5EF4-FFF2-40B4-BE49-F238E27FC236}">
                    <a16:creationId xmlns:a16="http://schemas.microsoft.com/office/drawing/2014/main" id="{D6FCC9C2-B1AE-4EDB-B7B7-A348CE9EF542}"/>
                  </a:ext>
                </a:extLst>
              </p:cNvPr>
              <p:cNvCxnSpPr/>
              <p:nvPr/>
            </p:nvCxnSpPr>
            <p:spPr bwMode="auto">
              <a:xfrm>
                <a:off x="1966569" y="3928827"/>
                <a:ext cx="516076" cy="71287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8" name="textruta 57">
              <a:extLst>
                <a:ext uri="{FF2B5EF4-FFF2-40B4-BE49-F238E27FC236}">
                  <a16:creationId xmlns:a16="http://schemas.microsoft.com/office/drawing/2014/main" id="{B405AB6E-343D-4253-8E09-5F7FECDFCFBC}"/>
                </a:ext>
              </a:extLst>
            </p:cNvPr>
            <p:cNvSpPr txBox="1"/>
            <p:nvPr/>
          </p:nvSpPr>
          <p:spPr>
            <a:xfrm>
              <a:off x="2523143" y="3522002"/>
              <a:ext cx="938809" cy="246221"/>
            </a:xfrm>
            <a:prstGeom prst="rect">
              <a:avLst/>
            </a:prstGeom>
            <a:noFill/>
          </p:spPr>
          <p:txBody>
            <a:bodyPr wrap="square" lIns="0" rIns="0" rtlCol="0">
              <a:spAutoFit/>
            </a:bodyPr>
            <a:lstStyle/>
            <a:p>
              <a:pPr algn="ctr"/>
              <a:r>
                <a:rPr lang="en-GB" sz="1000"/>
                <a:t>Bevel angle</a:t>
              </a:r>
            </a:p>
          </p:txBody>
        </p:sp>
        <p:sp>
          <p:nvSpPr>
            <p:cNvPr id="59" name="textruta 58">
              <a:extLst>
                <a:ext uri="{FF2B5EF4-FFF2-40B4-BE49-F238E27FC236}">
                  <a16:creationId xmlns:a16="http://schemas.microsoft.com/office/drawing/2014/main" id="{77DD6CD4-C9D6-4E9C-86C3-0F5D30FB816F}"/>
                </a:ext>
              </a:extLst>
            </p:cNvPr>
            <p:cNvSpPr txBox="1"/>
            <p:nvPr/>
          </p:nvSpPr>
          <p:spPr>
            <a:xfrm>
              <a:off x="2202764" y="3113272"/>
              <a:ext cx="789783" cy="261610"/>
            </a:xfrm>
            <a:prstGeom prst="rect">
              <a:avLst/>
            </a:prstGeom>
            <a:noFill/>
          </p:spPr>
          <p:txBody>
            <a:bodyPr wrap="square" lIns="0" rIns="0" rtlCol="0">
              <a:normAutofit/>
            </a:bodyPr>
            <a:lstStyle/>
            <a:p>
              <a:pPr algn="ctr"/>
              <a:r>
                <a:rPr lang="en-GB" sz="1000"/>
                <a:t>Joint angle</a:t>
              </a:r>
            </a:p>
          </p:txBody>
        </p:sp>
        <p:cxnSp>
          <p:nvCxnSpPr>
            <p:cNvPr id="61" name="Rak koppling 60">
              <a:extLst>
                <a:ext uri="{FF2B5EF4-FFF2-40B4-BE49-F238E27FC236}">
                  <a16:creationId xmlns:a16="http://schemas.microsoft.com/office/drawing/2014/main" id="{34A31141-A965-4299-ABFD-0E6F3DDE4CCE}"/>
                </a:ext>
              </a:extLst>
            </p:cNvPr>
            <p:cNvCxnSpPr>
              <a:cxnSpLocks/>
            </p:cNvCxnSpPr>
            <p:nvPr/>
          </p:nvCxnSpPr>
          <p:spPr bwMode="auto">
            <a:xfrm flipV="1">
              <a:off x="2620679" y="3467210"/>
              <a:ext cx="920024" cy="1272949"/>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65" name="Rak koppling 64">
              <a:extLst>
                <a:ext uri="{FF2B5EF4-FFF2-40B4-BE49-F238E27FC236}">
                  <a16:creationId xmlns:a16="http://schemas.microsoft.com/office/drawing/2014/main" id="{B6AD4A2A-71F5-4C69-9CAF-71E474E5FCBF}"/>
                </a:ext>
              </a:extLst>
            </p:cNvPr>
            <p:cNvCxnSpPr>
              <a:cxnSpLocks/>
            </p:cNvCxnSpPr>
            <p:nvPr/>
          </p:nvCxnSpPr>
          <p:spPr bwMode="auto">
            <a:xfrm>
              <a:off x="1666124" y="3483119"/>
              <a:ext cx="902917" cy="1253944"/>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69" name="Båge 68">
              <a:extLst>
                <a:ext uri="{FF2B5EF4-FFF2-40B4-BE49-F238E27FC236}">
                  <a16:creationId xmlns:a16="http://schemas.microsoft.com/office/drawing/2014/main" id="{F7E0E2F4-942A-4ECB-B98F-242912F731F9}"/>
                </a:ext>
              </a:extLst>
            </p:cNvPr>
            <p:cNvSpPr/>
            <p:nvPr/>
          </p:nvSpPr>
          <p:spPr bwMode="auto">
            <a:xfrm>
              <a:off x="1696760" y="3408680"/>
              <a:ext cx="1872208" cy="310242"/>
            </a:xfrm>
            <a:prstGeom prst="arc">
              <a:avLst>
                <a:gd name="adj1" fmla="val 10872954"/>
                <a:gd name="adj2" fmla="val 21391900"/>
              </a:avLst>
            </a:prstGeom>
            <a:noFill/>
            <a:ln w="635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grpSp>
          <p:nvGrpSpPr>
            <p:cNvPr id="89" name="Grupp 88">
              <a:extLst>
                <a:ext uri="{FF2B5EF4-FFF2-40B4-BE49-F238E27FC236}">
                  <a16:creationId xmlns:a16="http://schemas.microsoft.com/office/drawing/2014/main" id="{E7C9EBB9-268D-407A-97DC-431D00EC6A28}"/>
                </a:ext>
              </a:extLst>
            </p:cNvPr>
            <p:cNvGrpSpPr/>
            <p:nvPr/>
          </p:nvGrpSpPr>
          <p:grpSpPr>
            <a:xfrm>
              <a:off x="2569111" y="4027275"/>
              <a:ext cx="557209" cy="769877"/>
              <a:chOff x="2571927" y="4027275"/>
              <a:chExt cx="557209" cy="769877"/>
            </a:xfrm>
          </p:grpSpPr>
          <p:cxnSp>
            <p:nvCxnSpPr>
              <p:cNvPr id="76" name="Koppling: vinklad 75">
                <a:extLst>
                  <a:ext uri="{FF2B5EF4-FFF2-40B4-BE49-F238E27FC236}">
                    <a16:creationId xmlns:a16="http://schemas.microsoft.com/office/drawing/2014/main" id="{0072797A-64D3-4C0A-B063-FB78948C3B3E}"/>
                  </a:ext>
                </a:extLst>
              </p:cNvPr>
              <p:cNvCxnSpPr>
                <a:cxnSpLocks/>
              </p:cNvCxnSpPr>
              <p:nvPr/>
            </p:nvCxnSpPr>
            <p:spPr bwMode="auto">
              <a:xfrm rot="5400000">
                <a:off x="2469013" y="4130189"/>
                <a:ext cx="763038" cy="557209"/>
              </a:xfrm>
              <a:prstGeom prst="bentConnector3">
                <a:avLst>
                  <a:gd name="adj1" fmla="val 817"/>
                </a:avLst>
              </a:prstGeom>
              <a:ln w="158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Rak koppling 82">
                <a:extLst>
                  <a:ext uri="{FF2B5EF4-FFF2-40B4-BE49-F238E27FC236}">
                    <a16:creationId xmlns:a16="http://schemas.microsoft.com/office/drawing/2014/main" id="{683D855F-24B3-42F8-B7E5-E9467C233368}"/>
                  </a:ext>
                </a:extLst>
              </p:cNvPr>
              <p:cNvCxnSpPr>
                <a:stCxn id="57" idx="2"/>
              </p:cNvCxnSpPr>
              <p:nvPr/>
            </p:nvCxnSpPr>
            <p:spPr bwMode="auto">
              <a:xfrm flipH="1">
                <a:off x="2616795" y="4027275"/>
                <a:ext cx="512340" cy="709788"/>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85" name="Rak koppling 84">
                <a:extLst>
                  <a:ext uri="{FF2B5EF4-FFF2-40B4-BE49-F238E27FC236}">
                    <a16:creationId xmlns:a16="http://schemas.microsoft.com/office/drawing/2014/main" id="{0BDACE1A-9A07-49D3-BC49-A429C7452CDD}"/>
                  </a:ext>
                </a:extLst>
              </p:cNvPr>
              <p:cNvCxnSpPr/>
              <p:nvPr/>
            </p:nvCxnSpPr>
            <p:spPr bwMode="auto">
              <a:xfrm>
                <a:off x="2616795" y="4743964"/>
                <a:ext cx="0" cy="53188"/>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87" name="Rak koppling 86">
                <a:extLst>
                  <a:ext uri="{FF2B5EF4-FFF2-40B4-BE49-F238E27FC236}">
                    <a16:creationId xmlns:a16="http://schemas.microsoft.com/office/drawing/2014/main" id="{F1515CFB-C43D-43DC-AD26-328B8607DDF9}"/>
                  </a:ext>
                </a:extLst>
              </p:cNvPr>
              <p:cNvCxnSpPr>
                <a:cxnSpLocks/>
              </p:cNvCxnSpPr>
              <p:nvPr/>
            </p:nvCxnSpPr>
            <p:spPr bwMode="auto">
              <a:xfrm flipH="1">
                <a:off x="2571927" y="4797152"/>
                <a:ext cx="41133"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grpSp>
        <p:cxnSp>
          <p:nvCxnSpPr>
            <p:cNvPr id="91" name="Rak koppling 90">
              <a:extLst>
                <a:ext uri="{FF2B5EF4-FFF2-40B4-BE49-F238E27FC236}">
                  <a16:creationId xmlns:a16="http://schemas.microsoft.com/office/drawing/2014/main" id="{76A131CA-452B-4044-8C8A-5262D9161880}"/>
                </a:ext>
              </a:extLst>
            </p:cNvPr>
            <p:cNvCxnSpPr/>
            <p:nvPr/>
          </p:nvCxnSpPr>
          <p:spPr bwMode="auto">
            <a:xfrm>
              <a:off x="2567206" y="4797152"/>
              <a:ext cx="0" cy="288032"/>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92" name="Rak koppling 91">
              <a:extLst>
                <a:ext uri="{FF2B5EF4-FFF2-40B4-BE49-F238E27FC236}">
                  <a16:creationId xmlns:a16="http://schemas.microsoft.com/office/drawing/2014/main" id="{FD4EF950-DE54-4C29-9E39-58BDEA72BAC1}"/>
                </a:ext>
              </a:extLst>
            </p:cNvPr>
            <p:cNvCxnSpPr>
              <a:cxnSpLocks/>
            </p:cNvCxnSpPr>
            <p:nvPr/>
          </p:nvCxnSpPr>
          <p:spPr bwMode="auto">
            <a:xfrm>
              <a:off x="2620187" y="3501008"/>
              <a:ext cx="0" cy="1584176"/>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94" name="Rak pilkoppling 93">
              <a:extLst>
                <a:ext uri="{FF2B5EF4-FFF2-40B4-BE49-F238E27FC236}">
                  <a16:creationId xmlns:a16="http://schemas.microsoft.com/office/drawing/2014/main" id="{6D38DA31-A66B-4FA3-A8F1-03BC3DE78BFC}"/>
                </a:ext>
              </a:extLst>
            </p:cNvPr>
            <p:cNvCxnSpPr/>
            <p:nvPr/>
          </p:nvCxnSpPr>
          <p:spPr bwMode="auto">
            <a:xfrm flipH="1">
              <a:off x="2620164" y="5013176"/>
              <a:ext cx="492916"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5" name="Rak pilkoppling 94">
              <a:extLst>
                <a:ext uri="{FF2B5EF4-FFF2-40B4-BE49-F238E27FC236}">
                  <a16:creationId xmlns:a16="http://schemas.microsoft.com/office/drawing/2014/main" id="{91CB4920-DEA3-4A45-B98A-F785AC6922DA}"/>
                </a:ext>
              </a:extLst>
            </p:cNvPr>
            <p:cNvCxnSpPr>
              <a:cxnSpLocks/>
            </p:cNvCxnSpPr>
            <p:nvPr/>
          </p:nvCxnSpPr>
          <p:spPr bwMode="auto">
            <a:xfrm>
              <a:off x="2391011" y="5013176"/>
              <a:ext cx="174580"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100" name="Båge 99">
              <a:extLst>
                <a:ext uri="{FF2B5EF4-FFF2-40B4-BE49-F238E27FC236}">
                  <a16:creationId xmlns:a16="http://schemas.microsoft.com/office/drawing/2014/main" id="{F2D85072-80A5-4924-B60A-845D70FAD719}"/>
                </a:ext>
              </a:extLst>
            </p:cNvPr>
            <p:cNvSpPr/>
            <p:nvPr/>
          </p:nvSpPr>
          <p:spPr bwMode="auto">
            <a:xfrm rot="244457">
              <a:off x="2611306" y="3761947"/>
              <a:ext cx="685718" cy="219033"/>
            </a:xfrm>
            <a:prstGeom prst="arc">
              <a:avLst>
                <a:gd name="adj1" fmla="val 11085708"/>
                <a:gd name="adj2" fmla="val 20913876"/>
              </a:avLst>
            </a:prstGeom>
            <a:noFill/>
            <a:ln w="635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104" name="textruta 103">
              <a:extLst>
                <a:ext uri="{FF2B5EF4-FFF2-40B4-BE49-F238E27FC236}">
                  <a16:creationId xmlns:a16="http://schemas.microsoft.com/office/drawing/2014/main" id="{21F38A59-9CE4-4593-81AB-D2618264DDCF}"/>
                </a:ext>
              </a:extLst>
            </p:cNvPr>
            <p:cNvSpPr txBox="1"/>
            <p:nvPr/>
          </p:nvSpPr>
          <p:spPr>
            <a:xfrm>
              <a:off x="2630089" y="4781669"/>
              <a:ext cx="789783" cy="261610"/>
            </a:xfrm>
            <a:prstGeom prst="rect">
              <a:avLst/>
            </a:prstGeom>
            <a:noFill/>
          </p:spPr>
          <p:txBody>
            <a:bodyPr wrap="square" lIns="0" rIns="0" rtlCol="0">
              <a:normAutofit/>
            </a:bodyPr>
            <a:lstStyle/>
            <a:p>
              <a:pPr algn="ctr"/>
              <a:r>
                <a:rPr lang="en-GB" sz="1000"/>
                <a:t>Root gap</a:t>
              </a:r>
            </a:p>
          </p:txBody>
        </p:sp>
        <p:sp>
          <p:nvSpPr>
            <p:cNvPr id="105" name="textruta 104">
              <a:extLst>
                <a:ext uri="{FF2B5EF4-FFF2-40B4-BE49-F238E27FC236}">
                  <a16:creationId xmlns:a16="http://schemas.microsoft.com/office/drawing/2014/main" id="{FCDEA03D-4105-4EEE-8820-CB9E273861D3}"/>
                </a:ext>
              </a:extLst>
            </p:cNvPr>
            <p:cNvSpPr txBox="1"/>
            <p:nvPr/>
          </p:nvSpPr>
          <p:spPr>
            <a:xfrm rot="16200000">
              <a:off x="1420650" y="4300690"/>
              <a:ext cx="789783" cy="261610"/>
            </a:xfrm>
            <a:prstGeom prst="rect">
              <a:avLst/>
            </a:prstGeom>
            <a:noFill/>
          </p:spPr>
          <p:txBody>
            <a:bodyPr wrap="square" lIns="0" rIns="0" rtlCol="0">
              <a:normAutofit/>
            </a:bodyPr>
            <a:lstStyle/>
            <a:p>
              <a:pPr algn="ctr"/>
              <a:r>
                <a:rPr lang="en-GB" sz="1000" dirty="0"/>
                <a:t>Root face</a:t>
              </a:r>
            </a:p>
          </p:txBody>
        </p:sp>
        <p:grpSp>
          <p:nvGrpSpPr>
            <p:cNvPr id="110" name="Grupp 109">
              <a:extLst>
                <a:ext uri="{FF2B5EF4-FFF2-40B4-BE49-F238E27FC236}">
                  <a16:creationId xmlns:a16="http://schemas.microsoft.com/office/drawing/2014/main" id="{D7E10715-688E-4DDE-9DDE-85A4CC72CCDA}"/>
                </a:ext>
              </a:extLst>
            </p:cNvPr>
            <p:cNvGrpSpPr/>
            <p:nvPr/>
          </p:nvGrpSpPr>
          <p:grpSpPr>
            <a:xfrm rot="16200000">
              <a:off x="1765687" y="4157241"/>
              <a:ext cx="739852" cy="887866"/>
              <a:chOff x="1894552" y="4524444"/>
              <a:chExt cx="739852" cy="887866"/>
            </a:xfrm>
          </p:grpSpPr>
          <p:cxnSp>
            <p:nvCxnSpPr>
              <p:cNvPr id="106" name="Rak koppling 105">
                <a:extLst>
                  <a:ext uri="{FF2B5EF4-FFF2-40B4-BE49-F238E27FC236}">
                    <a16:creationId xmlns:a16="http://schemas.microsoft.com/office/drawing/2014/main" id="{920FF179-3BA0-4327-A6FF-278CC304BB8E}"/>
                  </a:ext>
                </a:extLst>
              </p:cNvPr>
              <p:cNvCxnSpPr/>
              <p:nvPr/>
            </p:nvCxnSpPr>
            <p:spPr bwMode="auto">
              <a:xfrm>
                <a:off x="2070747" y="4596455"/>
                <a:ext cx="0" cy="288032"/>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07" name="Rak koppling 106">
                <a:extLst>
                  <a:ext uri="{FF2B5EF4-FFF2-40B4-BE49-F238E27FC236}">
                    <a16:creationId xmlns:a16="http://schemas.microsoft.com/office/drawing/2014/main" id="{623AD646-FE33-481C-80FA-33E8E1CB3011}"/>
                  </a:ext>
                </a:extLst>
              </p:cNvPr>
              <p:cNvCxnSpPr>
                <a:cxnSpLocks/>
              </p:cNvCxnSpPr>
              <p:nvPr/>
            </p:nvCxnSpPr>
            <p:spPr bwMode="auto">
              <a:xfrm rot="5400000">
                <a:off x="1691739" y="4965593"/>
                <a:ext cx="887866" cy="5568"/>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08" name="Rak pilkoppling 107">
                <a:extLst>
                  <a:ext uri="{FF2B5EF4-FFF2-40B4-BE49-F238E27FC236}">
                    <a16:creationId xmlns:a16="http://schemas.microsoft.com/office/drawing/2014/main" id="{E4B9484E-73B2-4C21-AF41-5C6ECA8A4094}"/>
                  </a:ext>
                </a:extLst>
              </p:cNvPr>
              <p:cNvCxnSpPr>
                <a:cxnSpLocks/>
              </p:cNvCxnSpPr>
              <p:nvPr/>
            </p:nvCxnSpPr>
            <p:spPr bwMode="auto">
              <a:xfrm rot="5400000">
                <a:off x="2387946" y="4566027"/>
                <a:ext cx="0" cy="492916"/>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09" name="Rak pilkoppling 108">
                <a:extLst>
                  <a:ext uri="{FF2B5EF4-FFF2-40B4-BE49-F238E27FC236}">
                    <a16:creationId xmlns:a16="http://schemas.microsoft.com/office/drawing/2014/main" id="{65E686E6-7B4B-4DA5-AB38-8D205B5C3ADD}"/>
                  </a:ext>
                </a:extLst>
              </p:cNvPr>
              <p:cNvCxnSpPr>
                <a:cxnSpLocks/>
              </p:cNvCxnSpPr>
              <p:nvPr/>
            </p:nvCxnSpPr>
            <p:spPr bwMode="auto">
              <a:xfrm>
                <a:off x="1894552" y="4812479"/>
                <a:ext cx="174580"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grpSp>
        <p:sp>
          <p:nvSpPr>
            <p:cNvPr id="118" name="textruta 117">
              <a:extLst>
                <a:ext uri="{FF2B5EF4-FFF2-40B4-BE49-F238E27FC236}">
                  <a16:creationId xmlns:a16="http://schemas.microsoft.com/office/drawing/2014/main" id="{E5B4CE73-D897-443E-8FC9-04EA3EBD2C21}"/>
                </a:ext>
              </a:extLst>
            </p:cNvPr>
            <p:cNvSpPr txBox="1"/>
            <p:nvPr/>
          </p:nvSpPr>
          <p:spPr>
            <a:xfrm>
              <a:off x="876676" y="3725496"/>
              <a:ext cx="789783" cy="261610"/>
            </a:xfrm>
            <a:prstGeom prst="rect">
              <a:avLst/>
            </a:prstGeom>
            <a:noFill/>
          </p:spPr>
          <p:txBody>
            <a:bodyPr wrap="square" lIns="0" rIns="0" rtlCol="0">
              <a:normAutofit/>
            </a:bodyPr>
            <a:lstStyle/>
            <a:p>
              <a:pPr algn="ctr"/>
              <a:r>
                <a:rPr lang="en-GB" sz="1000"/>
                <a:t>Top</a:t>
              </a:r>
            </a:p>
          </p:txBody>
        </p:sp>
        <p:sp>
          <p:nvSpPr>
            <p:cNvPr id="119" name="textruta 118">
              <a:extLst>
                <a:ext uri="{FF2B5EF4-FFF2-40B4-BE49-F238E27FC236}">
                  <a16:creationId xmlns:a16="http://schemas.microsoft.com/office/drawing/2014/main" id="{F8250D4E-1C60-4A29-925C-55699A8B125C}"/>
                </a:ext>
              </a:extLst>
            </p:cNvPr>
            <p:cNvSpPr txBox="1"/>
            <p:nvPr/>
          </p:nvSpPr>
          <p:spPr>
            <a:xfrm>
              <a:off x="868463" y="4839703"/>
              <a:ext cx="789783" cy="261610"/>
            </a:xfrm>
            <a:prstGeom prst="rect">
              <a:avLst/>
            </a:prstGeom>
            <a:noFill/>
          </p:spPr>
          <p:txBody>
            <a:bodyPr wrap="square" lIns="0" rIns="0" rtlCol="0">
              <a:normAutofit/>
            </a:bodyPr>
            <a:lstStyle/>
            <a:p>
              <a:pPr algn="ctr"/>
              <a:r>
                <a:rPr lang="en-GB" sz="1000"/>
                <a:t>Root</a:t>
              </a:r>
            </a:p>
          </p:txBody>
        </p:sp>
        <p:cxnSp>
          <p:nvCxnSpPr>
            <p:cNvPr id="121" name="Rak pilkoppling 120">
              <a:extLst>
                <a:ext uri="{FF2B5EF4-FFF2-40B4-BE49-F238E27FC236}">
                  <a16:creationId xmlns:a16="http://schemas.microsoft.com/office/drawing/2014/main" id="{3EB4107E-653D-4D75-9463-CAADEABF3175}"/>
                </a:ext>
              </a:extLst>
            </p:cNvPr>
            <p:cNvCxnSpPr/>
            <p:nvPr/>
          </p:nvCxnSpPr>
          <p:spPr bwMode="auto">
            <a:xfrm flipH="1" flipV="1">
              <a:off x="2959607" y="4231248"/>
              <a:ext cx="411117" cy="1509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3" name="Rak pilkoppling 122">
              <a:extLst>
                <a:ext uri="{FF2B5EF4-FFF2-40B4-BE49-F238E27FC236}">
                  <a16:creationId xmlns:a16="http://schemas.microsoft.com/office/drawing/2014/main" id="{63651237-9902-45ED-BE98-5BFE2B750ED0}"/>
                </a:ext>
              </a:extLst>
            </p:cNvPr>
            <p:cNvCxnSpPr>
              <a:cxnSpLocks/>
            </p:cNvCxnSpPr>
            <p:nvPr/>
          </p:nvCxnSpPr>
          <p:spPr bwMode="auto">
            <a:xfrm flipH="1">
              <a:off x="2626323" y="4370875"/>
              <a:ext cx="758866" cy="3948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6" name="textruta 125">
              <a:extLst>
                <a:ext uri="{FF2B5EF4-FFF2-40B4-BE49-F238E27FC236}">
                  <a16:creationId xmlns:a16="http://schemas.microsoft.com/office/drawing/2014/main" id="{E83CF18D-BC63-485E-8569-8C7D1EA50BDD}"/>
                </a:ext>
              </a:extLst>
            </p:cNvPr>
            <p:cNvSpPr txBox="1"/>
            <p:nvPr/>
          </p:nvSpPr>
          <p:spPr>
            <a:xfrm>
              <a:off x="3422177" y="4232107"/>
              <a:ext cx="789783" cy="261610"/>
            </a:xfrm>
            <a:prstGeom prst="rect">
              <a:avLst/>
            </a:prstGeom>
            <a:noFill/>
          </p:spPr>
          <p:txBody>
            <a:bodyPr wrap="square" lIns="0" rIns="0" rtlCol="0">
              <a:normAutofit/>
            </a:bodyPr>
            <a:lstStyle/>
            <a:p>
              <a:pPr algn="ctr"/>
              <a:r>
                <a:rPr lang="en-GB" sz="1000"/>
                <a:t>Joint surface</a:t>
              </a:r>
            </a:p>
          </p:txBody>
        </p:sp>
      </p:grpSp>
      <p:grpSp>
        <p:nvGrpSpPr>
          <p:cNvPr id="130" name="Grupp 129">
            <a:extLst>
              <a:ext uri="{FF2B5EF4-FFF2-40B4-BE49-F238E27FC236}">
                <a16:creationId xmlns:a16="http://schemas.microsoft.com/office/drawing/2014/main" id="{5512DBAA-15F9-46D2-8948-340B6B9E3A26}"/>
              </a:ext>
            </a:extLst>
          </p:cNvPr>
          <p:cNvGrpSpPr/>
          <p:nvPr/>
        </p:nvGrpSpPr>
        <p:grpSpPr>
          <a:xfrm>
            <a:off x="2331677" y="3284984"/>
            <a:ext cx="1232211" cy="1409835"/>
            <a:chOff x="4572000" y="3097786"/>
            <a:chExt cx="1232211" cy="1409835"/>
          </a:xfrm>
        </p:grpSpPr>
        <p:sp>
          <p:nvSpPr>
            <p:cNvPr id="127" name="Pil: nedåt 126">
              <a:extLst>
                <a:ext uri="{FF2B5EF4-FFF2-40B4-BE49-F238E27FC236}">
                  <a16:creationId xmlns:a16="http://schemas.microsoft.com/office/drawing/2014/main" id="{FFC5CAA4-ACDC-4D3A-9B51-890329FC3AE6}"/>
                </a:ext>
              </a:extLst>
            </p:cNvPr>
            <p:cNvSpPr/>
            <p:nvPr/>
          </p:nvSpPr>
          <p:spPr bwMode="auto">
            <a:xfrm>
              <a:off x="5468544" y="3356992"/>
              <a:ext cx="259157" cy="101388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128" name="textruta 127">
              <a:extLst>
                <a:ext uri="{FF2B5EF4-FFF2-40B4-BE49-F238E27FC236}">
                  <a16:creationId xmlns:a16="http://schemas.microsoft.com/office/drawing/2014/main" id="{8B857AF9-F9E4-48B1-B6D4-1BC7038FCF76}"/>
                </a:ext>
              </a:extLst>
            </p:cNvPr>
            <p:cNvSpPr txBox="1"/>
            <p:nvPr/>
          </p:nvSpPr>
          <p:spPr>
            <a:xfrm>
              <a:off x="4572000" y="3097786"/>
              <a:ext cx="1232211" cy="1409835"/>
            </a:xfrm>
            <a:prstGeom prst="rect">
              <a:avLst/>
            </a:prstGeom>
            <a:noFill/>
            <a:ln>
              <a:solidFill>
                <a:srgbClr val="0070C0"/>
              </a:solidFill>
            </a:ln>
          </p:spPr>
          <p:txBody>
            <a:bodyPr wrap="square" lIns="0" rIns="0" rtlCol="0">
              <a:normAutofit/>
            </a:bodyPr>
            <a:lstStyle/>
            <a:p>
              <a:pPr algn="ctr"/>
              <a:r>
                <a:rPr lang="en-GB" sz="1000" b="1"/>
                <a:t>Weld metal weight</a:t>
              </a:r>
            </a:p>
            <a:p>
              <a:pPr algn="ctr"/>
              <a:endParaRPr lang="en-GB" sz="1000"/>
            </a:p>
            <a:p>
              <a:pPr algn="l"/>
              <a:r>
                <a:rPr lang="en-GB" sz="1000"/>
                <a:t>  V-Joint </a:t>
              </a:r>
            </a:p>
            <a:p>
              <a:pPr algn="l"/>
              <a:r>
                <a:rPr lang="en-GB" sz="1000"/>
                <a:t>  HV-joint</a:t>
              </a:r>
            </a:p>
            <a:p>
              <a:pPr algn="l"/>
              <a:r>
                <a:rPr lang="en-GB" sz="1000"/>
                <a:t>  Double V (X)</a:t>
              </a:r>
            </a:p>
            <a:p>
              <a:pPr algn="l"/>
              <a:r>
                <a:rPr lang="en-GB" sz="1000"/>
                <a:t>  Double HV (K)</a:t>
              </a:r>
            </a:p>
            <a:p>
              <a:pPr algn="l"/>
              <a:r>
                <a:rPr lang="en-GB" sz="1000"/>
                <a:t>  I-joint</a:t>
              </a:r>
            </a:p>
            <a:p>
              <a:pPr algn="l"/>
              <a:endParaRPr lang="en-GB" sz="1000"/>
            </a:p>
            <a:p>
              <a:pPr algn="ctr"/>
              <a:endParaRPr lang="en-GB" sz="1000"/>
            </a:p>
          </p:txBody>
        </p:sp>
      </p:grpSp>
    </p:spTree>
    <p:extLst>
      <p:ext uri="{BB962C8B-B14F-4D97-AF65-F5344CB8AC3E}">
        <p14:creationId xmlns:p14="http://schemas.microsoft.com/office/powerpoint/2010/main" val="39542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1600" dirty="0">
                <a:solidFill>
                  <a:srgbClr val="0070C0"/>
                </a:solidFill>
              </a:rPr>
              <a:t>Types of joint preparation for steels</a:t>
            </a:r>
            <a:endParaRPr lang="sv-SE" sz="1600" dirty="0">
              <a:solidFill>
                <a:srgbClr val="0070C0"/>
              </a:solidFill>
            </a:endParaRPr>
          </a:p>
        </p:txBody>
      </p:sp>
      <p:sp>
        <p:nvSpPr>
          <p:cNvPr id="3" name="Content Placeholder 2"/>
          <p:cNvSpPr>
            <a:spLocks noGrp="1"/>
          </p:cNvSpPr>
          <p:nvPr>
            <p:ph idx="1"/>
          </p:nvPr>
        </p:nvSpPr>
        <p:spPr>
          <a:xfrm>
            <a:off x="457200" y="121442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None/>
            </a:pPr>
            <a:r>
              <a:rPr lang="en-GB" sz="1800" b="1" dirty="0"/>
              <a:t>SS-EN ISO 9692 part 1 &amp; part 2</a:t>
            </a:r>
          </a:p>
          <a:p>
            <a:pPr algn="ctr">
              <a:buNone/>
            </a:pPr>
            <a:r>
              <a:rPr lang="en-GB" sz="1800" b="1" dirty="0"/>
              <a:t>Welding and allied processes – Types of joint preparation for steels</a:t>
            </a:r>
          </a:p>
          <a:p>
            <a:pPr marL="714375" indent="-714375">
              <a:buNone/>
            </a:pPr>
            <a:endParaRPr lang="en-GB" sz="1600" b="1" dirty="0"/>
          </a:p>
          <a:p>
            <a:r>
              <a:rPr lang="en-GB" sz="1600" b="1" dirty="0"/>
              <a:t>Part 1: Manual metal arc welding, gas-shielded metal arc welding, gas welding, TIG welding and beam welding of steels.</a:t>
            </a:r>
          </a:p>
          <a:p>
            <a:pPr marL="857250" lvl="1" indent="-457200">
              <a:buFont typeface="+mj-lt"/>
              <a:buAutoNum type="arabicPeriod"/>
            </a:pPr>
            <a:r>
              <a:rPr lang="en-GB" sz="1400" dirty="0"/>
              <a:t>Joint preparation for butt welds welded from one side</a:t>
            </a:r>
          </a:p>
          <a:p>
            <a:pPr marL="857250" lvl="1" indent="-457200">
              <a:buFont typeface="+mj-lt"/>
              <a:buAutoNum type="arabicPeriod"/>
            </a:pPr>
            <a:r>
              <a:rPr lang="en-GB" sz="1400" dirty="0"/>
              <a:t>Joint preparation for butt welds welded from both sides</a:t>
            </a:r>
          </a:p>
          <a:p>
            <a:pPr marL="857250" lvl="1" indent="-457200">
              <a:buFont typeface="+mj-lt"/>
              <a:buAutoNum type="arabicPeriod"/>
            </a:pPr>
            <a:r>
              <a:rPr lang="en-GB" sz="1400" dirty="0"/>
              <a:t>Joint preparation for fillet welds welded from one side</a:t>
            </a:r>
          </a:p>
          <a:p>
            <a:pPr marL="857250" lvl="1" indent="-457200">
              <a:buFont typeface="+mj-lt"/>
              <a:buAutoNum type="arabicPeriod"/>
            </a:pPr>
            <a:r>
              <a:rPr lang="en-GB" sz="1400" dirty="0"/>
              <a:t>Joint preparation for fillet welds welded from both sides</a:t>
            </a:r>
          </a:p>
          <a:p>
            <a:pPr>
              <a:buFont typeface="+mj-lt"/>
              <a:buChar char="•"/>
            </a:pPr>
            <a:endParaRPr lang="en-GB" sz="1600" b="1" dirty="0"/>
          </a:p>
          <a:p>
            <a:pPr>
              <a:buFont typeface="+mj-lt"/>
              <a:buChar char="•"/>
            </a:pPr>
            <a:r>
              <a:rPr lang="en-GB" sz="1600" b="1" dirty="0"/>
              <a:t>Part 2: Submerged arc welding of steels.</a:t>
            </a:r>
          </a:p>
          <a:p>
            <a:pPr marL="857250" lvl="1" indent="-457200">
              <a:buFont typeface="+mj-lt"/>
              <a:buAutoNum type="arabicPeriod"/>
            </a:pPr>
            <a:r>
              <a:rPr lang="en-GB" sz="1400" dirty="0"/>
              <a:t>Joint preparation for butt welds welded from one side</a:t>
            </a:r>
          </a:p>
          <a:p>
            <a:pPr marL="857250" lvl="1" indent="-457200">
              <a:buFont typeface="+mj-lt"/>
              <a:buAutoNum type="arabicPeriod"/>
            </a:pPr>
            <a:r>
              <a:rPr lang="en-GB" sz="1400" dirty="0"/>
              <a:t>Joint preparation for butt welds welded from both sides</a:t>
            </a:r>
          </a:p>
          <a:p>
            <a:pPr marL="457200" indent="-457200">
              <a:buFont typeface="+mj-lt"/>
              <a:buAutoNum type="arabicPeriod"/>
            </a:pPr>
            <a:endParaRPr lang="en-GB" sz="1600" b="1" dirty="0"/>
          </a:p>
        </p:txBody>
      </p:sp>
      <p:sp>
        <p:nvSpPr>
          <p:cNvPr id="4" name="Platshållare för bildnummer 3">
            <a:extLst>
              <a:ext uri="{FF2B5EF4-FFF2-40B4-BE49-F238E27FC236}">
                <a16:creationId xmlns:a16="http://schemas.microsoft.com/office/drawing/2014/main" id="{73480AB7-AC61-4A95-A6C3-CF5BF0CF8BB0}"/>
              </a:ext>
            </a:extLst>
          </p:cNvPr>
          <p:cNvSpPr>
            <a:spLocks noGrp="1"/>
          </p:cNvSpPr>
          <p:nvPr>
            <p:ph type="sldNum" sz="quarter" idx="12"/>
          </p:nvPr>
        </p:nvSpPr>
        <p:spPr/>
        <p:txBody>
          <a:bodyPr/>
          <a:lstStyle/>
          <a:p>
            <a:fld id="{93FE58BB-DB9D-4EDE-BCB7-E690E7BE9BCC}" type="slidenum">
              <a:rPr lang="sv-SE" smtClean="0"/>
              <a:pPr/>
              <a:t>3</a:t>
            </a:fld>
            <a:endParaRPr lang="sv-SE"/>
          </a:p>
        </p:txBody>
      </p:sp>
    </p:spTree>
    <p:extLst>
      <p:ext uri="{BB962C8B-B14F-4D97-AF65-F5344CB8AC3E}">
        <p14:creationId xmlns:p14="http://schemas.microsoft.com/office/powerpoint/2010/main" val="361244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v-SE" altLang="sv-SE" sz="1600" dirty="0">
                <a:solidFill>
                  <a:srgbClr val="0070C0"/>
                </a:solidFill>
              </a:rPr>
              <a:t>SS-EN ISO 9692-1</a:t>
            </a:r>
          </a:p>
        </p:txBody>
      </p:sp>
      <p:sp>
        <p:nvSpPr>
          <p:cNvPr id="13316" name="Content Placeholder 2"/>
          <p:cNvSpPr>
            <a:spLocks noGrp="1"/>
          </p:cNvSpPr>
          <p:nvPr>
            <p:ph idx="1"/>
          </p:nvPr>
        </p:nvSpPr>
        <p:spPr>
          <a:xfrm>
            <a:off x="466974" y="931302"/>
            <a:ext cx="8352928" cy="500063"/>
          </a:xfrm>
        </p:spPr>
        <p:txBody>
          <a:bodyPr/>
          <a:lstStyle/>
          <a:p>
            <a:pPr algn="ctr">
              <a:buNone/>
            </a:pPr>
            <a:r>
              <a:rPr lang="en-GB" altLang="sv-SE" sz="1800" b="1"/>
              <a:t>Example: </a:t>
            </a:r>
            <a:r>
              <a:rPr lang="en-GB" sz="1800" b="1"/>
              <a:t>Joint preparation for butt welds welded from one side</a:t>
            </a:r>
            <a:endParaRPr lang="en-GB" altLang="sv-SE" sz="1600" b="1"/>
          </a:p>
        </p:txBody>
      </p:sp>
      <p:graphicFrame>
        <p:nvGraphicFramePr>
          <p:cNvPr id="13314" name="Object 3"/>
          <p:cNvGraphicFramePr>
            <a:graphicFrameLocks noChangeAspect="1"/>
          </p:cNvGraphicFramePr>
          <p:nvPr/>
        </p:nvGraphicFramePr>
        <p:xfrm>
          <a:off x="785813" y="1428750"/>
          <a:ext cx="7715250" cy="5129213"/>
        </p:xfrm>
        <a:graphic>
          <a:graphicData uri="http://schemas.openxmlformats.org/presentationml/2006/ole">
            <mc:AlternateContent xmlns:mc="http://schemas.openxmlformats.org/markup-compatibility/2006">
              <mc:Choice xmlns:v="urn:schemas-microsoft-com:vml" Requires="v">
                <p:oleObj name="Image" r:id="rId3" imgW="7326786" imgH="4870301" progId="PhotoshopElements.Image.5">
                  <p:embed/>
                </p:oleObj>
              </mc:Choice>
              <mc:Fallback>
                <p:oleObj name="Image" r:id="rId3" imgW="7326786" imgH="4870301" progId="PhotoshopElements.Image.5">
                  <p:embed/>
                  <p:pic>
                    <p:nvPicPr>
                      <p:cNvPr id="1331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428750"/>
                        <a:ext cx="771525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Platshållare för bildnummer 1"/>
          <p:cNvSpPr>
            <a:spLocks noGrp="1"/>
          </p:cNvSpPr>
          <p:nvPr>
            <p:ph type="sldNum" sz="quarter" idx="12"/>
          </p:nvPr>
        </p:nvSpPr>
        <p:spPr/>
        <p:txBody>
          <a:bodyPr/>
          <a:lstStyle/>
          <a:p>
            <a:pPr>
              <a:defRPr/>
            </a:pPr>
            <a:fld id="{DF01F157-D1B8-47F2-9168-41BA07750480}" type="slidenum">
              <a:rPr lang="sv-SE" smtClean="0"/>
              <a:pPr>
                <a:defRPr/>
              </a:pPr>
              <a:t>4</a:t>
            </a:fld>
            <a:endParaRPr lang="sv-SE"/>
          </a:p>
        </p:txBody>
      </p:sp>
    </p:spTree>
    <p:extLst>
      <p:ext uri="{BB962C8B-B14F-4D97-AF65-F5344CB8AC3E}">
        <p14:creationId xmlns:p14="http://schemas.microsoft.com/office/powerpoint/2010/main" val="148743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v-SE" sz="1600" dirty="0">
                <a:solidFill>
                  <a:srgbClr val="0070C0"/>
                </a:solidFill>
              </a:rPr>
              <a:t>SS-EN ISO 9692-1</a:t>
            </a:r>
          </a:p>
        </p:txBody>
      </p:sp>
      <p:graphicFrame>
        <p:nvGraphicFramePr>
          <p:cNvPr id="14338" name="Object 3"/>
          <p:cNvGraphicFramePr>
            <a:graphicFrameLocks noChangeAspect="1"/>
          </p:cNvGraphicFramePr>
          <p:nvPr/>
        </p:nvGraphicFramePr>
        <p:xfrm>
          <a:off x="1000125" y="1500188"/>
          <a:ext cx="7029450" cy="4857750"/>
        </p:xfrm>
        <a:graphic>
          <a:graphicData uri="http://schemas.openxmlformats.org/presentationml/2006/ole">
            <mc:AlternateContent xmlns:mc="http://schemas.openxmlformats.org/markup-compatibility/2006">
              <mc:Choice xmlns:v="urn:schemas-microsoft-com:vml" Requires="v">
                <p:oleObj name="Image" r:id="rId3" imgW="7308500" imgH="5077548" progId="PhotoshopElements.Image.5">
                  <p:embed/>
                </p:oleObj>
              </mc:Choice>
              <mc:Fallback>
                <p:oleObj name="Image" r:id="rId3" imgW="7308500" imgH="5077548" progId="PhotoshopElements.Image.5">
                  <p:embed/>
                  <p:pic>
                    <p:nvPicPr>
                      <p:cNvPr id="1433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500188"/>
                        <a:ext cx="70294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Platshållare för bildnummer 1"/>
          <p:cNvSpPr>
            <a:spLocks noGrp="1"/>
          </p:cNvSpPr>
          <p:nvPr>
            <p:ph type="sldNum" sz="quarter" idx="12"/>
          </p:nvPr>
        </p:nvSpPr>
        <p:spPr/>
        <p:txBody>
          <a:bodyPr/>
          <a:lstStyle/>
          <a:p>
            <a:pPr>
              <a:defRPr/>
            </a:pPr>
            <a:fld id="{DF01F157-D1B8-47F2-9168-41BA07750480}" type="slidenum">
              <a:rPr lang="sv-SE" smtClean="0"/>
              <a:pPr>
                <a:defRPr/>
              </a:pPr>
              <a:t>5</a:t>
            </a:fld>
            <a:endParaRPr lang="sv-SE"/>
          </a:p>
        </p:txBody>
      </p:sp>
      <p:sp>
        <p:nvSpPr>
          <p:cNvPr id="9" name="Content Placeholder 2">
            <a:extLst>
              <a:ext uri="{FF2B5EF4-FFF2-40B4-BE49-F238E27FC236}">
                <a16:creationId xmlns:a16="http://schemas.microsoft.com/office/drawing/2014/main" id="{94930830-04E6-4A6A-893C-345F8CF396F6}"/>
              </a:ext>
            </a:extLst>
          </p:cNvPr>
          <p:cNvSpPr>
            <a:spLocks noGrp="1"/>
          </p:cNvSpPr>
          <p:nvPr>
            <p:ph idx="1"/>
          </p:nvPr>
        </p:nvSpPr>
        <p:spPr>
          <a:xfrm>
            <a:off x="466974" y="931302"/>
            <a:ext cx="8352928" cy="500063"/>
          </a:xfrm>
        </p:spPr>
        <p:txBody>
          <a:bodyPr/>
          <a:lstStyle/>
          <a:p>
            <a:pPr algn="ctr">
              <a:buNone/>
            </a:pPr>
            <a:r>
              <a:rPr lang="en-GB" altLang="sv-SE" sz="1800" b="1" dirty="0"/>
              <a:t>Example: </a:t>
            </a:r>
            <a:r>
              <a:rPr lang="en-GB" sz="1800" b="1" dirty="0"/>
              <a:t>Joint preparation for butt welds welded from both sides</a:t>
            </a:r>
            <a:endParaRPr lang="en-GB" altLang="sv-SE" sz="1600" b="1" dirty="0"/>
          </a:p>
        </p:txBody>
      </p:sp>
    </p:spTree>
    <p:extLst>
      <p:ext uri="{BB962C8B-B14F-4D97-AF65-F5344CB8AC3E}">
        <p14:creationId xmlns:p14="http://schemas.microsoft.com/office/powerpoint/2010/main" val="245762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v-SE" sz="1600" dirty="0">
                <a:solidFill>
                  <a:srgbClr val="0070C0"/>
                </a:solidFill>
              </a:rPr>
              <a:t>SS-EN ISO 9692-1</a:t>
            </a:r>
          </a:p>
        </p:txBody>
      </p:sp>
      <p:graphicFrame>
        <p:nvGraphicFramePr>
          <p:cNvPr id="15362" name="Object 3"/>
          <p:cNvGraphicFramePr>
            <a:graphicFrameLocks noChangeAspect="1"/>
          </p:cNvGraphicFramePr>
          <p:nvPr/>
        </p:nvGraphicFramePr>
        <p:xfrm>
          <a:off x="1714500" y="1428750"/>
          <a:ext cx="5543550" cy="5143500"/>
        </p:xfrm>
        <a:graphic>
          <a:graphicData uri="http://schemas.openxmlformats.org/presentationml/2006/ole">
            <mc:AlternateContent xmlns:mc="http://schemas.openxmlformats.org/markup-compatibility/2006">
              <mc:Choice xmlns:v="urn:schemas-microsoft-com:vml" Requires="v">
                <p:oleObj name="Image" r:id="rId3" imgW="5236031" imgH="4858110" progId="PhotoshopElements.Image.5">
                  <p:embed/>
                </p:oleObj>
              </mc:Choice>
              <mc:Fallback>
                <p:oleObj name="Image" r:id="rId3" imgW="5236031" imgH="4858110" progId="PhotoshopElements.Image.5">
                  <p:embed/>
                  <p:pic>
                    <p:nvPicPr>
                      <p:cNvPr id="1536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428750"/>
                        <a:ext cx="55435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Platshållare för bildnummer 1"/>
          <p:cNvSpPr>
            <a:spLocks noGrp="1"/>
          </p:cNvSpPr>
          <p:nvPr>
            <p:ph type="sldNum" sz="quarter" idx="12"/>
          </p:nvPr>
        </p:nvSpPr>
        <p:spPr/>
        <p:txBody>
          <a:bodyPr/>
          <a:lstStyle/>
          <a:p>
            <a:pPr>
              <a:defRPr/>
            </a:pPr>
            <a:fld id="{DF01F157-D1B8-47F2-9168-41BA07750480}" type="slidenum">
              <a:rPr lang="sv-SE" smtClean="0"/>
              <a:pPr>
                <a:defRPr/>
              </a:pPr>
              <a:t>6</a:t>
            </a:fld>
            <a:endParaRPr lang="sv-SE"/>
          </a:p>
        </p:txBody>
      </p:sp>
      <p:sp>
        <p:nvSpPr>
          <p:cNvPr id="8" name="Content Placeholder 2">
            <a:extLst>
              <a:ext uri="{FF2B5EF4-FFF2-40B4-BE49-F238E27FC236}">
                <a16:creationId xmlns:a16="http://schemas.microsoft.com/office/drawing/2014/main" id="{57A07736-1F8C-43F1-9D0A-FD0F0FF5BC31}"/>
              </a:ext>
            </a:extLst>
          </p:cNvPr>
          <p:cNvSpPr>
            <a:spLocks noGrp="1"/>
          </p:cNvSpPr>
          <p:nvPr>
            <p:ph idx="1"/>
          </p:nvPr>
        </p:nvSpPr>
        <p:spPr>
          <a:xfrm>
            <a:off x="466974" y="931302"/>
            <a:ext cx="8352928" cy="500063"/>
          </a:xfrm>
        </p:spPr>
        <p:txBody>
          <a:bodyPr/>
          <a:lstStyle/>
          <a:p>
            <a:pPr algn="ctr">
              <a:buNone/>
            </a:pPr>
            <a:r>
              <a:rPr lang="en-GB" altLang="sv-SE" sz="1800" b="1" dirty="0"/>
              <a:t>Example: </a:t>
            </a:r>
            <a:r>
              <a:rPr lang="en-GB" sz="1800" b="1" dirty="0"/>
              <a:t>Joint preparation for fillet welds welded </a:t>
            </a:r>
            <a:r>
              <a:rPr lang="en-GB" sz="1800" b="1"/>
              <a:t>from one side</a:t>
            </a:r>
            <a:endParaRPr lang="en-GB" altLang="sv-SE" sz="1600" b="1" dirty="0"/>
          </a:p>
        </p:txBody>
      </p:sp>
    </p:spTree>
    <p:extLst>
      <p:ext uri="{BB962C8B-B14F-4D97-AF65-F5344CB8AC3E}">
        <p14:creationId xmlns:p14="http://schemas.microsoft.com/office/powerpoint/2010/main" val="3766375440"/>
      </p:ext>
    </p:extLst>
  </p:cSld>
  <p:clrMapOvr>
    <a:masterClrMapping/>
  </p:clrMapOvr>
</p:sld>
</file>

<file path=ppt/theme/theme1.xml><?xml version="1.0" encoding="utf-8"?>
<a:theme xmlns:a="http://schemas.openxmlformats.org/drawingml/2006/main" name="WoS-mall">
  <a:themeElements>
    <a:clrScheme name="Weld on Swe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eld on Swed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eld on Swe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ld on Swed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ld on Swed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ld on Swed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ld on Swed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ld on Swed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ld on Swed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ld on Swed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ld on Swed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ld on Swed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ld on Swed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ld on Swed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WoS-mall</Template>
  <TotalTime>7210</TotalTime>
  <Words>283</Words>
  <Application>Microsoft Office PowerPoint</Application>
  <PresentationFormat>Bildspel på skärmen (4:3)</PresentationFormat>
  <Paragraphs>55</Paragraphs>
  <Slides>6</Slides>
  <Notes>5</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6</vt:i4>
      </vt:variant>
    </vt:vector>
  </HeadingPairs>
  <TitlesOfParts>
    <vt:vector size="11" baseType="lpstr">
      <vt:lpstr>Arial</vt:lpstr>
      <vt:lpstr>Calibri</vt:lpstr>
      <vt:lpstr>Verdana</vt:lpstr>
      <vt:lpstr>WoS-mall</vt:lpstr>
      <vt:lpstr>Image</vt:lpstr>
      <vt:lpstr>PowerPoint-presentation</vt:lpstr>
      <vt:lpstr>Welding cost, joint type and weld weight</vt:lpstr>
      <vt:lpstr>Types of joint preparation for steels</vt:lpstr>
      <vt:lpstr>SS-EN ISO 9692-1</vt:lpstr>
      <vt:lpstr>SS-EN ISO 9692-1</vt:lpstr>
      <vt:lpstr>SS-EN ISO 9692-1</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2553 - ISO 9692</dc:title>
  <dc:creator>Ali Bahrami</dc:creator>
  <cp:lastModifiedBy>Ali Bahrami</cp:lastModifiedBy>
  <cp:revision>245</cp:revision>
  <cp:lastPrinted>2022-03-06T21:19:36Z</cp:lastPrinted>
  <dcterms:created xsi:type="dcterms:W3CDTF">2012-10-21T18:11:38Z</dcterms:created>
  <dcterms:modified xsi:type="dcterms:W3CDTF">2023-07-25T13:15:13Z</dcterms:modified>
</cp:coreProperties>
</file>