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9" r:id="rId2"/>
    <p:sldId id="256" r:id="rId3"/>
    <p:sldId id="258" r:id="rId4"/>
    <p:sldId id="259" r:id="rId5"/>
    <p:sldId id="270" r:id="rId6"/>
    <p:sldId id="260" r:id="rId7"/>
    <p:sldId id="261" r:id="rId8"/>
    <p:sldId id="262" r:id="rId9"/>
    <p:sldId id="264" r:id="rId10"/>
    <p:sldId id="271" r:id="rId11"/>
    <p:sldId id="272" r:id="rId12"/>
    <p:sldId id="273" r:id="rId13"/>
    <p:sldId id="274" r:id="rId14"/>
    <p:sldId id="275" r:id="rId15"/>
  </p:sldIdLst>
  <p:sldSz cx="9144000" cy="6858000" type="screen4x3"/>
  <p:notesSz cx="6858000" cy="9144000"/>
  <p:custShowLst>
    <p:custShow name="Kidney Hover" id="0">
      <p:sldLst>
        <p:sld r:id="rId6"/>
      </p:sldLst>
    </p:custShow>
    <p:custShow name="Heart Hover" id="1">
      <p:sldLst>
        <p:sld r:id="rId13"/>
      </p:sldLst>
    </p:custShow>
    <p:custShow name="Liver" id="2">
      <p:sldLst>
        <p:sld r:id="rId4"/>
      </p:sldLst>
    </p:custShow>
    <p:custShow name="Kidney" id="3">
      <p:sldLst>
        <p:sld r:id="rId5"/>
      </p:sldLst>
    </p:custShow>
    <p:custShow name="Swim Bladder" id="4">
      <p:sldLst>
        <p:sld r:id="rId7"/>
      </p:sldLst>
    </p:custShow>
    <p:custShow name="intestine" id="5">
      <p:sldLst>
        <p:sld r:id="rId8"/>
      </p:sldLst>
    </p:custShow>
    <p:custShow name="Spleen" id="6">
      <p:sldLst>
        <p:sld r:id="rId9"/>
      </p:sldLst>
    </p:custShow>
    <p:custShow name="Stomach" id="7">
      <p:sldLst>
        <p:sld r:id="rId10"/>
      </p:sldLst>
    </p:custShow>
    <p:custShow name="pyloric caeca" id="8">
      <p:sldLst>
        <p:sld r:id="rId11"/>
      </p:sldLst>
    </p:custShow>
    <p:custShow name="Heart" id="9">
      <p:sldLst>
        <p:sld r:id="rId12"/>
      </p:sldLst>
    </p:custShow>
    <p:custShow name="Gills" id="10">
      <p:sldLst>
        <p:sld r:id="rId14"/>
      </p:sldLst>
    </p:custShow>
    <p:custShow name="ovaries" id="11">
      <p:sldLst>
        <p:sld r:id="rId15"/>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ACBE"/>
    <a:srgbClr val="EB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4"/>
  </p:normalViewPr>
  <p:slideViewPr>
    <p:cSldViewPr snapToGrid="0" snapToObjects="1" showGuides="1">
      <p:cViewPr varScale="1">
        <p:scale>
          <a:sx n="119" d="100"/>
          <a:sy n="119" d="100"/>
        </p:scale>
        <p:origin x="880" y="192"/>
      </p:cViewPr>
      <p:guideLst>
        <p:guide orient="horz" pos="4156"/>
        <p:guide pos="40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16590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375262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73706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76226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9D949B-12BE-3449-B0AD-16DD4B45C447}"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98446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9D949B-12BE-3449-B0AD-16DD4B45C447}"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50850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D949B-12BE-3449-B0AD-16DD4B45C447}" type="datetimeFigureOut">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86388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9D949B-12BE-3449-B0AD-16DD4B45C447}" type="datetimeFigureOut">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5084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D949B-12BE-3449-B0AD-16DD4B45C447}" type="datetimeFigureOut">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97903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9D949B-12BE-3449-B0AD-16DD4B45C447}"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35114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9D949B-12BE-3449-B0AD-16DD4B45C447}"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27483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D949B-12BE-3449-B0AD-16DD4B45C447}" type="datetimeFigureOut">
              <a:rPr lang="en-US" smtClean="0"/>
              <a:t>8/15/18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35A19-85BC-6544-8EAA-4AB06F79132A}" type="slidenum">
              <a:rPr lang="en-US" smtClean="0"/>
              <a:t>‹#›</a:t>
            </a:fld>
            <a:endParaRPr lang="en-US"/>
          </a:p>
        </p:txBody>
      </p:sp>
    </p:spTree>
    <p:extLst>
      <p:ext uri="{BB962C8B-B14F-4D97-AF65-F5344CB8AC3E}">
        <p14:creationId xmlns:p14="http://schemas.microsoft.com/office/powerpoint/2010/main" val="438650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Freeform 1">
            <a:hlinkClick r:id="" action="ppaction://noaction"/>
            <a:extLst>
              <a:ext uri="{FF2B5EF4-FFF2-40B4-BE49-F238E27FC236}">
                <a16:creationId xmlns:a16="http://schemas.microsoft.com/office/drawing/2014/main" id="{3913E17C-9419-EB4C-B982-D8758FCA5594}"/>
              </a:ext>
            </a:extLst>
          </p:cNvPr>
          <p:cNvSpPr/>
          <p:nvPr/>
        </p:nvSpPr>
        <p:spPr>
          <a:xfrm>
            <a:off x="1428079" y="4084545"/>
            <a:ext cx="943983" cy="395344"/>
          </a:xfrm>
          <a:custGeom>
            <a:avLst/>
            <a:gdLst>
              <a:gd name="connsiteX0" fmla="*/ 408790 w 1258644"/>
              <a:gd name="connsiteY0" fmla="*/ 0 h 527125"/>
              <a:gd name="connsiteX1" fmla="*/ 408790 w 1258644"/>
              <a:gd name="connsiteY1" fmla="*/ 0 h 527125"/>
              <a:gd name="connsiteX2" fmla="*/ 451821 w 1258644"/>
              <a:gd name="connsiteY2" fmla="*/ 86061 h 527125"/>
              <a:gd name="connsiteX3" fmla="*/ 484094 w 1258644"/>
              <a:gd name="connsiteY3" fmla="*/ 107576 h 527125"/>
              <a:gd name="connsiteX4" fmla="*/ 602428 w 1258644"/>
              <a:gd name="connsiteY4" fmla="*/ 139849 h 527125"/>
              <a:gd name="connsiteX5" fmla="*/ 645458 w 1258644"/>
              <a:gd name="connsiteY5" fmla="*/ 150607 h 527125"/>
              <a:gd name="connsiteX6" fmla="*/ 710004 w 1258644"/>
              <a:gd name="connsiteY6" fmla="*/ 172122 h 527125"/>
              <a:gd name="connsiteX7" fmla="*/ 742277 w 1258644"/>
              <a:gd name="connsiteY7" fmla="*/ 182880 h 527125"/>
              <a:gd name="connsiteX8" fmla="*/ 785308 w 1258644"/>
              <a:gd name="connsiteY8" fmla="*/ 193637 h 527125"/>
              <a:gd name="connsiteX9" fmla="*/ 935915 w 1258644"/>
              <a:gd name="connsiteY9" fmla="*/ 215153 h 527125"/>
              <a:gd name="connsiteX10" fmla="*/ 1108037 w 1258644"/>
              <a:gd name="connsiteY10" fmla="*/ 258183 h 527125"/>
              <a:gd name="connsiteX11" fmla="*/ 1172583 w 1258644"/>
              <a:gd name="connsiteY11" fmla="*/ 279699 h 527125"/>
              <a:gd name="connsiteX12" fmla="*/ 1204856 w 1258644"/>
              <a:gd name="connsiteY12" fmla="*/ 290456 h 527125"/>
              <a:gd name="connsiteX13" fmla="*/ 1258644 w 1258644"/>
              <a:gd name="connsiteY13" fmla="*/ 365760 h 527125"/>
              <a:gd name="connsiteX14" fmla="*/ 1194098 w 1258644"/>
              <a:gd name="connsiteY14" fmla="*/ 387275 h 527125"/>
              <a:gd name="connsiteX15" fmla="*/ 1161825 w 1258644"/>
              <a:gd name="connsiteY15" fmla="*/ 398033 h 527125"/>
              <a:gd name="connsiteX16" fmla="*/ 1086522 w 1258644"/>
              <a:gd name="connsiteY16" fmla="*/ 419548 h 527125"/>
              <a:gd name="connsiteX17" fmla="*/ 1011218 w 1258644"/>
              <a:gd name="connsiteY17" fmla="*/ 484094 h 527125"/>
              <a:gd name="connsiteX18" fmla="*/ 989703 w 1258644"/>
              <a:gd name="connsiteY18" fmla="*/ 516367 h 527125"/>
              <a:gd name="connsiteX19" fmla="*/ 957430 w 1258644"/>
              <a:gd name="connsiteY19" fmla="*/ 527125 h 527125"/>
              <a:gd name="connsiteX20" fmla="*/ 753035 w 1258644"/>
              <a:gd name="connsiteY20" fmla="*/ 505609 h 527125"/>
              <a:gd name="connsiteX21" fmla="*/ 623943 w 1258644"/>
              <a:gd name="connsiteY21" fmla="*/ 484094 h 527125"/>
              <a:gd name="connsiteX22" fmla="*/ 580912 w 1258644"/>
              <a:gd name="connsiteY22" fmla="*/ 473336 h 527125"/>
              <a:gd name="connsiteX23" fmla="*/ 527124 w 1258644"/>
              <a:gd name="connsiteY23" fmla="*/ 462579 h 527125"/>
              <a:gd name="connsiteX24" fmla="*/ 494851 w 1258644"/>
              <a:gd name="connsiteY24" fmla="*/ 451821 h 527125"/>
              <a:gd name="connsiteX25" fmla="*/ 387275 w 1258644"/>
              <a:gd name="connsiteY25" fmla="*/ 419548 h 527125"/>
              <a:gd name="connsiteX26" fmla="*/ 355002 w 1258644"/>
              <a:gd name="connsiteY26" fmla="*/ 408790 h 527125"/>
              <a:gd name="connsiteX27" fmla="*/ 290456 w 1258644"/>
              <a:gd name="connsiteY27" fmla="*/ 376517 h 527125"/>
              <a:gd name="connsiteX28" fmla="*/ 225910 w 1258644"/>
              <a:gd name="connsiteY28" fmla="*/ 333487 h 527125"/>
              <a:gd name="connsiteX29" fmla="*/ 193637 w 1258644"/>
              <a:gd name="connsiteY29" fmla="*/ 311972 h 527125"/>
              <a:gd name="connsiteX30" fmla="*/ 172122 w 1258644"/>
              <a:gd name="connsiteY30" fmla="*/ 290456 h 527125"/>
              <a:gd name="connsiteX31" fmla="*/ 107576 w 1258644"/>
              <a:gd name="connsiteY31" fmla="*/ 258183 h 527125"/>
              <a:gd name="connsiteX32" fmla="*/ 75303 w 1258644"/>
              <a:gd name="connsiteY32" fmla="*/ 236668 h 527125"/>
              <a:gd name="connsiteX33" fmla="*/ 53788 w 1258644"/>
              <a:gd name="connsiteY33" fmla="*/ 204395 h 527125"/>
              <a:gd name="connsiteX34" fmla="*/ 0 w 1258644"/>
              <a:gd name="connsiteY34" fmla="*/ 150607 h 527125"/>
              <a:gd name="connsiteX35" fmla="*/ 10757 w 1258644"/>
              <a:gd name="connsiteY35" fmla="*/ 107576 h 527125"/>
              <a:gd name="connsiteX36" fmla="*/ 21515 w 1258644"/>
              <a:gd name="connsiteY36" fmla="*/ 75303 h 527125"/>
              <a:gd name="connsiteX37" fmla="*/ 86061 w 1258644"/>
              <a:gd name="connsiteY37" fmla="*/ 53788 h 527125"/>
              <a:gd name="connsiteX38" fmla="*/ 118334 w 1258644"/>
              <a:gd name="connsiteY38" fmla="*/ 43030 h 527125"/>
              <a:gd name="connsiteX39" fmla="*/ 247425 w 1258644"/>
              <a:gd name="connsiteY39" fmla="*/ 21515 h 527125"/>
              <a:gd name="connsiteX40" fmla="*/ 419548 w 1258644"/>
              <a:gd name="connsiteY40" fmla="*/ 32273 h 527125"/>
              <a:gd name="connsiteX41" fmla="*/ 473336 w 1258644"/>
              <a:gd name="connsiteY41" fmla="*/ 43030 h 527125"/>
              <a:gd name="connsiteX42" fmla="*/ 441063 w 1258644"/>
              <a:gd name="connsiteY42" fmla="*/ 32273 h 527125"/>
              <a:gd name="connsiteX43" fmla="*/ 408790 w 1258644"/>
              <a:gd name="connsiteY43" fmla="*/ 0 h 5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8644" h="527125">
                <a:moveTo>
                  <a:pt x="408790" y="0"/>
                </a:moveTo>
                <a:lnTo>
                  <a:pt x="408790" y="0"/>
                </a:lnTo>
                <a:cubicBezTo>
                  <a:pt x="423134" y="28687"/>
                  <a:pt x="433428" y="59786"/>
                  <a:pt x="451821" y="86061"/>
                </a:cubicBezTo>
                <a:cubicBezTo>
                  <a:pt x="459235" y="96653"/>
                  <a:pt x="472279" y="102325"/>
                  <a:pt x="484094" y="107576"/>
                </a:cubicBezTo>
                <a:cubicBezTo>
                  <a:pt x="534478" y="129969"/>
                  <a:pt x="551804" y="128599"/>
                  <a:pt x="602428" y="139849"/>
                </a:cubicBezTo>
                <a:cubicBezTo>
                  <a:pt x="616861" y="143056"/>
                  <a:pt x="631297" y="146359"/>
                  <a:pt x="645458" y="150607"/>
                </a:cubicBezTo>
                <a:cubicBezTo>
                  <a:pt x="667181" y="157124"/>
                  <a:pt x="688489" y="164950"/>
                  <a:pt x="710004" y="172122"/>
                </a:cubicBezTo>
                <a:cubicBezTo>
                  <a:pt x="720762" y="175708"/>
                  <a:pt x="731276" y="180130"/>
                  <a:pt x="742277" y="182880"/>
                </a:cubicBezTo>
                <a:cubicBezTo>
                  <a:pt x="756621" y="186466"/>
                  <a:pt x="770810" y="190737"/>
                  <a:pt x="785308" y="193637"/>
                </a:cubicBezTo>
                <a:cubicBezTo>
                  <a:pt x="886901" y="213955"/>
                  <a:pt x="816904" y="195318"/>
                  <a:pt x="935915" y="215153"/>
                </a:cubicBezTo>
                <a:cubicBezTo>
                  <a:pt x="1039764" y="232461"/>
                  <a:pt x="1024902" y="230471"/>
                  <a:pt x="1108037" y="258183"/>
                </a:cubicBezTo>
                <a:lnTo>
                  <a:pt x="1172583" y="279699"/>
                </a:lnTo>
                <a:lnTo>
                  <a:pt x="1204856" y="290456"/>
                </a:lnTo>
                <a:cubicBezTo>
                  <a:pt x="1255905" y="341505"/>
                  <a:pt x="1241473" y="314243"/>
                  <a:pt x="1258644" y="365760"/>
                </a:cubicBezTo>
                <a:lnTo>
                  <a:pt x="1194098" y="387275"/>
                </a:lnTo>
                <a:cubicBezTo>
                  <a:pt x="1183340" y="390861"/>
                  <a:pt x="1172826" y="395283"/>
                  <a:pt x="1161825" y="398033"/>
                </a:cubicBezTo>
                <a:cubicBezTo>
                  <a:pt x="1148033" y="401481"/>
                  <a:pt x="1101958" y="411830"/>
                  <a:pt x="1086522" y="419548"/>
                </a:cubicBezTo>
                <a:cubicBezTo>
                  <a:pt x="1062189" y="431714"/>
                  <a:pt x="1024452" y="464242"/>
                  <a:pt x="1011218" y="484094"/>
                </a:cubicBezTo>
                <a:cubicBezTo>
                  <a:pt x="1004046" y="494852"/>
                  <a:pt x="999799" y="508290"/>
                  <a:pt x="989703" y="516367"/>
                </a:cubicBezTo>
                <a:cubicBezTo>
                  <a:pt x="980848" y="523451"/>
                  <a:pt x="968188" y="523539"/>
                  <a:pt x="957430" y="527125"/>
                </a:cubicBezTo>
                <a:cubicBezTo>
                  <a:pt x="889298" y="519953"/>
                  <a:pt x="820611" y="516871"/>
                  <a:pt x="753035" y="505609"/>
                </a:cubicBezTo>
                <a:cubicBezTo>
                  <a:pt x="710004" y="498437"/>
                  <a:pt x="666265" y="494675"/>
                  <a:pt x="623943" y="484094"/>
                </a:cubicBezTo>
                <a:cubicBezTo>
                  <a:pt x="609599" y="480508"/>
                  <a:pt x="595345" y="476543"/>
                  <a:pt x="580912" y="473336"/>
                </a:cubicBezTo>
                <a:cubicBezTo>
                  <a:pt x="563063" y="469370"/>
                  <a:pt x="544862" y="467014"/>
                  <a:pt x="527124" y="462579"/>
                </a:cubicBezTo>
                <a:cubicBezTo>
                  <a:pt x="516123" y="459829"/>
                  <a:pt x="505754" y="454936"/>
                  <a:pt x="494851" y="451821"/>
                </a:cubicBezTo>
                <a:cubicBezTo>
                  <a:pt x="381039" y="419302"/>
                  <a:pt x="540673" y="470681"/>
                  <a:pt x="387275" y="419548"/>
                </a:cubicBezTo>
                <a:cubicBezTo>
                  <a:pt x="376517" y="415962"/>
                  <a:pt x="364437" y="415080"/>
                  <a:pt x="355002" y="408790"/>
                </a:cubicBezTo>
                <a:cubicBezTo>
                  <a:pt x="211731" y="313278"/>
                  <a:pt x="424072" y="450747"/>
                  <a:pt x="290456" y="376517"/>
                </a:cubicBezTo>
                <a:cubicBezTo>
                  <a:pt x="267852" y="363959"/>
                  <a:pt x="247425" y="347830"/>
                  <a:pt x="225910" y="333487"/>
                </a:cubicBezTo>
                <a:cubicBezTo>
                  <a:pt x="215152" y="326315"/>
                  <a:pt x="202779" y="321114"/>
                  <a:pt x="193637" y="311972"/>
                </a:cubicBezTo>
                <a:cubicBezTo>
                  <a:pt x="186465" y="304800"/>
                  <a:pt x="180042" y="296792"/>
                  <a:pt x="172122" y="290456"/>
                </a:cubicBezTo>
                <a:cubicBezTo>
                  <a:pt x="120744" y="249353"/>
                  <a:pt x="160596" y="284693"/>
                  <a:pt x="107576" y="258183"/>
                </a:cubicBezTo>
                <a:cubicBezTo>
                  <a:pt x="96012" y="252401"/>
                  <a:pt x="86061" y="243840"/>
                  <a:pt x="75303" y="236668"/>
                </a:cubicBezTo>
                <a:cubicBezTo>
                  <a:pt x="68131" y="225910"/>
                  <a:pt x="62930" y="213537"/>
                  <a:pt x="53788" y="204395"/>
                </a:cubicBezTo>
                <a:cubicBezTo>
                  <a:pt x="-17929" y="132678"/>
                  <a:pt x="57373" y="236668"/>
                  <a:pt x="0" y="150607"/>
                </a:cubicBezTo>
                <a:cubicBezTo>
                  <a:pt x="3586" y="136263"/>
                  <a:pt x="6695" y="121792"/>
                  <a:pt x="10757" y="107576"/>
                </a:cubicBezTo>
                <a:cubicBezTo>
                  <a:pt x="13872" y="96673"/>
                  <a:pt x="12288" y="81894"/>
                  <a:pt x="21515" y="75303"/>
                </a:cubicBezTo>
                <a:cubicBezTo>
                  <a:pt x="39970" y="62121"/>
                  <a:pt x="64546" y="60960"/>
                  <a:pt x="86061" y="53788"/>
                </a:cubicBezTo>
                <a:cubicBezTo>
                  <a:pt x="96819" y="50202"/>
                  <a:pt x="107108" y="44634"/>
                  <a:pt x="118334" y="43030"/>
                </a:cubicBezTo>
                <a:cubicBezTo>
                  <a:pt x="211738" y="29687"/>
                  <a:pt x="168774" y="37246"/>
                  <a:pt x="247425" y="21515"/>
                </a:cubicBezTo>
                <a:cubicBezTo>
                  <a:pt x="304799" y="25101"/>
                  <a:pt x="362321" y="26823"/>
                  <a:pt x="419548" y="32273"/>
                </a:cubicBezTo>
                <a:cubicBezTo>
                  <a:pt x="437750" y="34006"/>
                  <a:pt x="455052" y="43030"/>
                  <a:pt x="473336" y="43030"/>
                </a:cubicBezTo>
                <a:cubicBezTo>
                  <a:pt x="484676" y="43030"/>
                  <a:pt x="452289" y="33877"/>
                  <a:pt x="441063" y="32273"/>
                </a:cubicBezTo>
                <a:cubicBezTo>
                  <a:pt x="426863" y="30245"/>
                  <a:pt x="414169" y="5379"/>
                  <a:pt x="40879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hlinkClick r:id="" action="ppaction://noaction"/>
            <a:extLst>
              <a:ext uri="{FF2B5EF4-FFF2-40B4-BE49-F238E27FC236}">
                <a16:creationId xmlns:a16="http://schemas.microsoft.com/office/drawing/2014/main" id="{C1ED5FF9-0BF8-2C43-8829-338B146D60BB}"/>
              </a:ext>
            </a:extLst>
          </p:cNvPr>
          <p:cNvSpPr/>
          <p:nvPr/>
        </p:nvSpPr>
        <p:spPr>
          <a:xfrm>
            <a:off x="-717" y="3610032"/>
            <a:ext cx="477795" cy="437679"/>
          </a:xfrm>
          <a:custGeom>
            <a:avLst/>
            <a:gdLst>
              <a:gd name="connsiteX0" fmla="*/ 292504 w 637060"/>
              <a:gd name="connsiteY0" fmla="*/ 53485 h 583572"/>
              <a:gd name="connsiteX1" fmla="*/ 292504 w 637060"/>
              <a:gd name="connsiteY1" fmla="*/ 53485 h 583572"/>
              <a:gd name="connsiteX2" fmla="*/ 398521 w 637060"/>
              <a:gd name="connsiteY2" fmla="*/ 93241 h 583572"/>
              <a:gd name="connsiteX3" fmla="*/ 438278 w 637060"/>
              <a:gd name="connsiteY3" fmla="*/ 106494 h 583572"/>
              <a:gd name="connsiteX4" fmla="*/ 584052 w 637060"/>
              <a:gd name="connsiteY4" fmla="*/ 225763 h 583572"/>
              <a:gd name="connsiteX5" fmla="*/ 610556 w 637060"/>
              <a:gd name="connsiteY5" fmla="*/ 265520 h 583572"/>
              <a:gd name="connsiteX6" fmla="*/ 637060 w 637060"/>
              <a:gd name="connsiteY6" fmla="*/ 345033 h 583572"/>
              <a:gd name="connsiteX7" fmla="*/ 610556 w 637060"/>
              <a:gd name="connsiteY7" fmla="*/ 437798 h 583572"/>
              <a:gd name="connsiteX8" fmla="*/ 504539 w 637060"/>
              <a:gd name="connsiteY8" fmla="*/ 530563 h 583572"/>
              <a:gd name="connsiteX9" fmla="*/ 464782 w 637060"/>
              <a:gd name="connsiteY9" fmla="*/ 543815 h 583572"/>
              <a:gd name="connsiteX10" fmla="*/ 332260 w 637060"/>
              <a:gd name="connsiteY10" fmla="*/ 570320 h 583572"/>
              <a:gd name="connsiteX11" fmla="*/ 292504 w 637060"/>
              <a:gd name="connsiteY11" fmla="*/ 583572 h 583572"/>
              <a:gd name="connsiteX12" fmla="*/ 80469 w 637060"/>
              <a:gd name="connsiteY12" fmla="*/ 570320 h 583572"/>
              <a:gd name="connsiteX13" fmla="*/ 40713 w 637060"/>
              <a:gd name="connsiteY13" fmla="*/ 557067 h 583572"/>
              <a:gd name="connsiteX14" fmla="*/ 14208 w 637060"/>
              <a:gd name="connsiteY14" fmla="*/ 530563 h 583572"/>
              <a:gd name="connsiteX15" fmla="*/ 14208 w 637060"/>
              <a:gd name="connsiteY15" fmla="*/ 411294 h 583572"/>
              <a:gd name="connsiteX16" fmla="*/ 53965 w 637060"/>
              <a:gd name="connsiteY16" fmla="*/ 265520 h 583572"/>
              <a:gd name="connsiteX17" fmla="*/ 80469 w 637060"/>
              <a:gd name="connsiteY17" fmla="*/ 239015 h 583572"/>
              <a:gd name="connsiteX18" fmla="*/ 133478 w 637060"/>
              <a:gd name="connsiteY18" fmla="*/ 132998 h 583572"/>
              <a:gd name="connsiteX19" fmla="*/ 186486 w 637060"/>
              <a:gd name="connsiteY19" fmla="*/ 66737 h 583572"/>
              <a:gd name="connsiteX20" fmla="*/ 279252 w 637060"/>
              <a:gd name="connsiteY20" fmla="*/ 476 h 583572"/>
              <a:gd name="connsiteX21" fmla="*/ 292504 w 637060"/>
              <a:gd name="connsiteY21" fmla="*/ 476 h 583572"/>
              <a:gd name="connsiteX22" fmla="*/ 292504 w 637060"/>
              <a:gd name="connsiteY22" fmla="*/ 476 h 583572"/>
              <a:gd name="connsiteX23" fmla="*/ 385269 w 637060"/>
              <a:gd name="connsiteY23" fmla="*/ 93241 h 583572"/>
              <a:gd name="connsiteX24" fmla="*/ 584052 w 637060"/>
              <a:gd name="connsiteY24" fmla="*/ 172754 h 583572"/>
              <a:gd name="connsiteX25" fmla="*/ 584052 w 637060"/>
              <a:gd name="connsiteY25" fmla="*/ 172754 h 583572"/>
              <a:gd name="connsiteX26" fmla="*/ 464782 w 637060"/>
              <a:gd name="connsiteY26" fmla="*/ 106494 h 583572"/>
              <a:gd name="connsiteX27" fmla="*/ 478034 w 637060"/>
              <a:gd name="connsiteY27" fmla="*/ 79989 h 5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060" h="583572">
                <a:moveTo>
                  <a:pt x="292504" y="53485"/>
                </a:moveTo>
                <a:lnTo>
                  <a:pt x="292504" y="53485"/>
                </a:lnTo>
                <a:lnTo>
                  <a:pt x="398521" y="93241"/>
                </a:lnTo>
                <a:cubicBezTo>
                  <a:pt x="411649" y="98015"/>
                  <a:pt x="426067" y="99710"/>
                  <a:pt x="438278" y="106494"/>
                </a:cubicBezTo>
                <a:cubicBezTo>
                  <a:pt x="483434" y="131581"/>
                  <a:pt x="554442" y="181347"/>
                  <a:pt x="584052" y="225763"/>
                </a:cubicBezTo>
                <a:cubicBezTo>
                  <a:pt x="592887" y="239015"/>
                  <a:pt x="604087" y="250966"/>
                  <a:pt x="610556" y="265520"/>
                </a:cubicBezTo>
                <a:cubicBezTo>
                  <a:pt x="621903" y="291050"/>
                  <a:pt x="637060" y="345033"/>
                  <a:pt x="637060" y="345033"/>
                </a:cubicBezTo>
                <a:cubicBezTo>
                  <a:pt x="635913" y="349622"/>
                  <a:pt x="617685" y="428293"/>
                  <a:pt x="610556" y="437798"/>
                </a:cubicBezTo>
                <a:cubicBezTo>
                  <a:pt x="589831" y="465432"/>
                  <a:pt x="541324" y="512171"/>
                  <a:pt x="504539" y="530563"/>
                </a:cubicBezTo>
                <a:cubicBezTo>
                  <a:pt x="492045" y="536810"/>
                  <a:pt x="478214" y="539977"/>
                  <a:pt x="464782" y="543815"/>
                </a:cubicBezTo>
                <a:cubicBezTo>
                  <a:pt x="372370" y="570218"/>
                  <a:pt x="449411" y="544286"/>
                  <a:pt x="332260" y="570320"/>
                </a:cubicBezTo>
                <a:cubicBezTo>
                  <a:pt x="318624" y="573350"/>
                  <a:pt x="305756" y="579155"/>
                  <a:pt x="292504" y="583572"/>
                </a:cubicBezTo>
                <a:cubicBezTo>
                  <a:pt x="221826" y="579155"/>
                  <a:pt x="150896" y="577734"/>
                  <a:pt x="80469" y="570320"/>
                </a:cubicBezTo>
                <a:cubicBezTo>
                  <a:pt x="66577" y="568858"/>
                  <a:pt x="52691" y="564254"/>
                  <a:pt x="40713" y="557067"/>
                </a:cubicBezTo>
                <a:cubicBezTo>
                  <a:pt x="29999" y="550639"/>
                  <a:pt x="23043" y="539398"/>
                  <a:pt x="14208" y="530563"/>
                </a:cubicBezTo>
                <a:cubicBezTo>
                  <a:pt x="-7066" y="466742"/>
                  <a:pt x="-2255" y="501842"/>
                  <a:pt x="14208" y="411294"/>
                </a:cubicBezTo>
                <a:cubicBezTo>
                  <a:pt x="18809" y="385988"/>
                  <a:pt x="37863" y="281622"/>
                  <a:pt x="53965" y="265520"/>
                </a:cubicBezTo>
                <a:lnTo>
                  <a:pt x="80469" y="239015"/>
                </a:lnTo>
                <a:cubicBezTo>
                  <a:pt x="110924" y="147649"/>
                  <a:pt x="87217" y="179257"/>
                  <a:pt x="133478" y="132998"/>
                </a:cubicBezTo>
                <a:cubicBezTo>
                  <a:pt x="155772" y="66114"/>
                  <a:pt x="130540" y="114691"/>
                  <a:pt x="186486" y="66737"/>
                </a:cubicBezTo>
                <a:cubicBezTo>
                  <a:pt x="248588" y="13507"/>
                  <a:pt x="216227" y="16232"/>
                  <a:pt x="279252" y="476"/>
                </a:cubicBezTo>
                <a:cubicBezTo>
                  <a:pt x="283537" y="-595"/>
                  <a:pt x="288087" y="476"/>
                  <a:pt x="292504" y="476"/>
                </a:cubicBezTo>
                <a:lnTo>
                  <a:pt x="292504" y="476"/>
                </a:lnTo>
                <a:cubicBezTo>
                  <a:pt x="374892" y="96595"/>
                  <a:pt x="331291" y="93241"/>
                  <a:pt x="385269" y="93241"/>
                </a:cubicBezTo>
                <a:lnTo>
                  <a:pt x="584052" y="172754"/>
                </a:lnTo>
                <a:lnTo>
                  <a:pt x="584052" y="172754"/>
                </a:lnTo>
                <a:lnTo>
                  <a:pt x="464782" y="106494"/>
                </a:lnTo>
                <a:lnTo>
                  <a:pt x="478034" y="79989"/>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hlinkClick r:id="" action="ppaction://noaction"/>
            <a:extLst>
              <a:ext uri="{FF2B5EF4-FFF2-40B4-BE49-F238E27FC236}">
                <a16:creationId xmlns:a16="http://schemas.microsoft.com/office/drawing/2014/main" id="{872A3845-F53E-D141-B9D6-8E12B6B94807}"/>
              </a:ext>
            </a:extLst>
          </p:cNvPr>
          <p:cNvSpPr/>
          <p:nvPr/>
        </p:nvSpPr>
        <p:spPr>
          <a:xfrm>
            <a:off x="6220611" y="4084546"/>
            <a:ext cx="153296" cy="161365"/>
          </a:xfrm>
          <a:custGeom>
            <a:avLst/>
            <a:gdLst>
              <a:gd name="connsiteX0" fmla="*/ 204395 w 204395"/>
              <a:gd name="connsiteY0" fmla="*/ 172122 h 215153"/>
              <a:gd name="connsiteX1" fmla="*/ 204395 w 204395"/>
              <a:gd name="connsiteY1" fmla="*/ 172122 h 215153"/>
              <a:gd name="connsiteX2" fmla="*/ 182880 w 204395"/>
              <a:gd name="connsiteY2" fmla="*/ 75303 h 215153"/>
              <a:gd name="connsiteX3" fmla="*/ 172122 w 204395"/>
              <a:gd name="connsiteY3" fmla="*/ 43030 h 215153"/>
              <a:gd name="connsiteX4" fmla="*/ 139849 w 204395"/>
              <a:gd name="connsiteY4" fmla="*/ 21515 h 215153"/>
              <a:gd name="connsiteX5" fmla="*/ 75303 w 204395"/>
              <a:gd name="connsiteY5" fmla="*/ 0 h 215153"/>
              <a:gd name="connsiteX6" fmla="*/ 21515 w 204395"/>
              <a:gd name="connsiteY6" fmla="*/ 32273 h 215153"/>
              <a:gd name="connsiteX7" fmla="*/ 0 w 204395"/>
              <a:gd name="connsiteY7" fmla="*/ 96819 h 215153"/>
              <a:gd name="connsiteX8" fmla="*/ 53788 w 204395"/>
              <a:gd name="connsiteY8" fmla="*/ 204395 h 215153"/>
              <a:gd name="connsiteX9" fmla="*/ 86061 w 204395"/>
              <a:gd name="connsiteY9" fmla="*/ 215153 h 215153"/>
              <a:gd name="connsiteX10" fmla="*/ 204395 w 204395"/>
              <a:gd name="connsiteY10" fmla="*/ 17212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95" h="215153">
                <a:moveTo>
                  <a:pt x="204395" y="172122"/>
                </a:moveTo>
                <a:lnTo>
                  <a:pt x="204395" y="172122"/>
                </a:lnTo>
                <a:cubicBezTo>
                  <a:pt x="197223" y="139849"/>
                  <a:pt x="190898" y="107376"/>
                  <a:pt x="182880" y="75303"/>
                </a:cubicBezTo>
                <a:cubicBezTo>
                  <a:pt x="180130" y="64302"/>
                  <a:pt x="179206" y="51885"/>
                  <a:pt x="172122" y="43030"/>
                </a:cubicBezTo>
                <a:cubicBezTo>
                  <a:pt x="164045" y="32934"/>
                  <a:pt x="151664" y="26766"/>
                  <a:pt x="139849" y="21515"/>
                </a:cubicBezTo>
                <a:cubicBezTo>
                  <a:pt x="119125" y="12304"/>
                  <a:pt x="75303" y="0"/>
                  <a:pt x="75303" y="0"/>
                </a:cubicBezTo>
                <a:cubicBezTo>
                  <a:pt x="53218" y="7361"/>
                  <a:pt x="33329" y="8645"/>
                  <a:pt x="21515" y="32273"/>
                </a:cubicBezTo>
                <a:cubicBezTo>
                  <a:pt x="11373" y="52558"/>
                  <a:pt x="0" y="96819"/>
                  <a:pt x="0" y="96819"/>
                </a:cubicBezTo>
                <a:cubicBezTo>
                  <a:pt x="18457" y="170647"/>
                  <a:pt x="-381" y="177311"/>
                  <a:pt x="53788" y="204395"/>
                </a:cubicBezTo>
                <a:cubicBezTo>
                  <a:pt x="63930" y="209466"/>
                  <a:pt x="75303" y="211567"/>
                  <a:pt x="86061" y="215153"/>
                </a:cubicBezTo>
                <a:cubicBezTo>
                  <a:pt x="177154" y="203766"/>
                  <a:pt x="184673" y="179294"/>
                  <a:pt x="204395" y="17212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E83D5192-C432-6148-B395-8CBE046A60FE}"/>
              </a:ext>
            </a:extLst>
          </p:cNvPr>
          <p:cNvSpPr txBox="1"/>
          <p:nvPr/>
        </p:nvSpPr>
        <p:spPr>
          <a:xfrm>
            <a:off x="380143" y="473483"/>
            <a:ext cx="4450041" cy="461665"/>
          </a:xfrm>
          <a:prstGeom prst="rect">
            <a:avLst/>
          </a:prstGeom>
          <a:noFill/>
        </p:spPr>
        <p:txBody>
          <a:bodyPr wrap="square" rtlCol="0">
            <a:spAutoFit/>
          </a:bodyPr>
          <a:lstStyle/>
          <a:p>
            <a:r>
              <a:rPr lang="en-GB" sz="2400" b="1" dirty="0"/>
              <a:t>Internal anatomy of the Salmon</a:t>
            </a:r>
          </a:p>
        </p:txBody>
      </p:sp>
      <p:sp>
        <p:nvSpPr>
          <p:cNvPr id="16" name="TextBox 15">
            <a:hlinkClick r:id="" action="ppaction://hlinkshowjump?jump=endshow"/>
            <a:extLst>
              <a:ext uri="{FF2B5EF4-FFF2-40B4-BE49-F238E27FC236}">
                <a16:creationId xmlns:a16="http://schemas.microsoft.com/office/drawing/2014/main" id="{F7A99C40-7271-2148-A623-9B4DA44A9A08}"/>
              </a:ext>
            </a:extLst>
          </p:cNvPr>
          <p:cNvSpPr txBox="1"/>
          <p:nvPr/>
        </p:nvSpPr>
        <p:spPr>
          <a:xfrm>
            <a:off x="7425466" y="6231475"/>
            <a:ext cx="1421296" cy="307777"/>
          </a:xfrm>
          <a:prstGeom prst="rect">
            <a:avLst/>
          </a:prstGeom>
          <a:noFill/>
        </p:spPr>
        <p:txBody>
          <a:bodyPr wrap="square" rtlCol="0">
            <a:spAutoFit/>
          </a:bodyPr>
          <a:lstStyle/>
          <a:p>
            <a:r>
              <a:rPr lang="en-GB" sz="1400" dirty="0"/>
              <a:t>Close the activity</a:t>
            </a:r>
          </a:p>
        </p:txBody>
      </p:sp>
      <p:grpSp>
        <p:nvGrpSpPr>
          <p:cNvPr id="3" name="Group 2">
            <a:extLst>
              <a:ext uri="{FF2B5EF4-FFF2-40B4-BE49-F238E27FC236}">
                <a16:creationId xmlns:a16="http://schemas.microsoft.com/office/drawing/2014/main" id="{11C80C08-37C9-F648-BC0B-58673A4FD23E}"/>
              </a:ext>
            </a:extLst>
          </p:cNvPr>
          <p:cNvGrpSpPr/>
          <p:nvPr/>
        </p:nvGrpSpPr>
        <p:grpSpPr>
          <a:xfrm>
            <a:off x="75304" y="2062503"/>
            <a:ext cx="9068696" cy="2710490"/>
            <a:chOff x="75304" y="2062503"/>
            <a:chExt cx="9068696" cy="2710490"/>
          </a:xfrm>
        </p:grpSpPr>
        <p:pic>
          <p:nvPicPr>
            <p:cNvPr id="5" name="Picture 4">
              <a:extLst>
                <a:ext uri="{FF2B5EF4-FFF2-40B4-BE49-F238E27FC236}">
                  <a16:creationId xmlns:a16="http://schemas.microsoft.com/office/drawing/2014/main" id="{B80FF590-8E4A-9A45-B285-F20CA18B4B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04" y="2062503"/>
              <a:ext cx="9068696" cy="2710490"/>
            </a:xfrm>
            <a:prstGeom prst="rect">
              <a:avLst/>
            </a:prstGeom>
          </p:spPr>
        </p:pic>
        <p:sp>
          <p:nvSpPr>
            <p:cNvPr id="20" name="Freeform 19">
              <a:hlinkClick r:id="" action="ppaction://hlinkshowjump?jump=nextslide"/>
              <a:extLst>
                <a:ext uri="{FF2B5EF4-FFF2-40B4-BE49-F238E27FC236}">
                  <a16:creationId xmlns:a16="http://schemas.microsoft.com/office/drawing/2014/main" id="{5CD472E7-04D3-B343-8D86-4DA119041AEF}"/>
                </a:ext>
              </a:extLst>
            </p:cNvPr>
            <p:cNvSpPr/>
            <p:nvPr/>
          </p:nvSpPr>
          <p:spPr>
            <a:xfrm>
              <a:off x="139849" y="2162287"/>
              <a:ext cx="8879030" cy="2528047"/>
            </a:xfrm>
            <a:custGeom>
              <a:avLst/>
              <a:gdLst>
                <a:gd name="connsiteX0" fmla="*/ 225911 w 8879030"/>
                <a:gd name="connsiteY0" fmla="*/ 1226372 h 2528047"/>
                <a:gd name="connsiteX1" fmla="*/ 311972 w 8879030"/>
                <a:gd name="connsiteY1" fmla="*/ 1226372 h 2528047"/>
                <a:gd name="connsiteX2" fmla="*/ 441064 w 8879030"/>
                <a:gd name="connsiteY2" fmla="*/ 1194099 h 2528047"/>
                <a:gd name="connsiteX3" fmla="*/ 473337 w 8879030"/>
                <a:gd name="connsiteY3" fmla="*/ 1183341 h 2528047"/>
                <a:gd name="connsiteX4" fmla="*/ 537883 w 8879030"/>
                <a:gd name="connsiteY4" fmla="*/ 1140311 h 2528047"/>
                <a:gd name="connsiteX5" fmla="*/ 570156 w 8879030"/>
                <a:gd name="connsiteY5" fmla="*/ 1118795 h 2528047"/>
                <a:gd name="connsiteX6" fmla="*/ 613186 w 8879030"/>
                <a:gd name="connsiteY6" fmla="*/ 1086522 h 2528047"/>
                <a:gd name="connsiteX7" fmla="*/ 634702 w 8879030"/>
                <a:gd name="connsiteY7" fmla="*/ 1065007 h 2528047"/>
                <a:gd name="connsiteX8" fmla="*/ 677732 w 8879030"/>
                <a:gd name="connsiteY8" fmla="*/ 1043492 h 2528047"/>
                <a:gd name="connsiteX9" fmla="*/ 710005 w 8879030"/>
                <a:gd name="connsiteY9" fmla="*/ 1021977 h 2528047"/>
                <a:gd name="connsiteX10" fmla="*/ 753036 w 8879030"/>
                <a:gd name="connsiteY10" fmla="*/ 1000461 h 2528047"/>
                <a:gd name="connsiteX11" fmla="*/ 785309 w 8879030"/>
                <a:gd name="connsiteY11" fmla="*/ 978946 h 2528047"/>
                <a:gd name="connsiteX12" fmla="*/ 849855 w 8879030"/>
                <a:gd name="connsiteY12" fmla="*/ 957431 h 2528047"/>
                <a:gd name="connsiteX13" fmla="*/ 925158 w 8879030"/>
                <a:gd name="connsiteY13" fmla="*/ 925158 h 2528047"/>
                <a:gd name="connsiteX14" fmla="*/ 1043492 w 8879030"/>
                <a:gd name="connsiteY14" fmla="*/ 903642 h 2528047"/>
                <a:gd name="connsiteX15" fmla="*/ 1086523 w 8879030"/>
                <a:gd name="connsiteY15" fmla="*/ 892885 h 2528047"/>
                <a:gd name="connsiteX16" fmla="*/ 1204857 w 8879030"/>
                <a:gd name="connsiteY16" fmla="*/ 882127 h 2528047"/>
                <a:gd name="connsiteX17" fmla="*/ 1301676 w 8879030"/>
                <a:gd name="connsiteY17" fmla="*/ 860612 h 2528047"/>
                <a:gd name="connsiteX18" fmla="*/ 1355464 w 8879030"/>
                <a:gd name="connsiteY18" fmla="*/ 849854 h 2528047"/>
                <a:gd name="connsiteX19" fmla="*/ 1387737 w 8879030"/>
                <a:gd name="connsiteY19" fmla="*/ 839097 h 2528047"/>
                <a:gd name="connsiteX20" fmla="*/ 1441525 w 8879030"/>
                <a:gd name="connsiteY20" fmla="*/ 828339 h 2528047"/>
                <a:gd name="connsiteX21" fmla="*/ 1516829 w 8879030"/>
                <a:gd name="connsiteY21" fmla="*/ 796066 h 2528047"/>
                <a:gd name="connsiteX22" fmla="*/ 1592132 w 8879030"/>
                <a:gd name="connsiteY22" fmla="*/ 774551 h 2528047"/>
                <a:gd name="connsiteX23" fmla="*/ 1656678 w 8879030"/>
                <a:gd name="connsiteY23" fmla="*/ 742278 h 2528047"/>
                <a:gd name="connsiteX24" fmla="*/ 1721224 w 8879030"/>
                <a:gd name="connsiteY24" fmla="*/ 710005 h 2528047"/>
                <a:gd name="connsiteX25" fmla="*/ 1818043 w 8879030"/>
                <a:gd name="connsiteY25" fmla="*/ 656217 h 2528047"/>
                <a:gd name="connsiteX26" fmla="*/ 1882589 w 8879030"/>
                <a:gd name="connsiteY26" fmla="*/ 613186 h 2528047"/>
                <a:gd name="connsiteX27" fmla="*/ 1914862 w 8879030"/>
                <a:gd name="connsiteY27" fmla="*/ 602428 h 2528047"/>
                <a:gd name="connsiteX28" fmla="*/ 1990165 w 8879030"/>
                <a:gd name="connsiteY28" fmla="*/ 570155 h 2528047"/>
                <a:gd name="connsiteX29" fmla="*/ 2022438 w 8879030"/>
                <a:gd name="connsiteY29" fmla="*/ 548640 h 2528047"/>
                <a:gd name="connsiteX30" fmla="*/ 2086984 w 8879030"/>
                <a:gd name="connsiteY30" fmla="*/ 527125 h 2528047"/>
                <a:gd name="connsiteX31" fmla="*/ 2119257 w 8879030"/>
                <a:gd name="connsiteY31" fmla="*/ 516367 h 2528047"/>
                <a:gd name="connsiteX32" fmla="*/ 2151530 w 8879030"/>
                <a:gd name="connsiteY32" fmla="*/ 505609 h 2528047"/>
                <a:gd name="connsiteX33" fmla="*/ 2194560 w 8879030"/>
                <a:gd name="connsiteY33" fmla="*/ 494852 h 2528047"/>
                <a:gd name="connsiteX34" fmla="*/ 2269864 w 8879030"/>
                <a:gd name="connsiteY34" fmla="*/ 462579 h 2528047"/>
                <a:gd name="connsiteX35" fmla="*/ 2345167 w 8879030"/>
                <a:gd name="connsiteY35" fmla="*/ 441064 h 2528047"/>
                <a:gd name="connsiteX36" fmla="*/ 2409713 w 8879030"/>
                <a:gd name="connsiteY36" fmla="*/ 419548 h 2528047"/>
                <a:gd name="connsiteX37" fmla="*/ 2506532 w 8879030"/>
                <a:gd name="connsiteY37" fmla="*/ 398033 h 2528047"/>
                <a:gd name="connsiteX38" fmla="*/ 2581836 w 8879030"/>
                <a:gd name="connsiteY38" fmla="*/ 387275 h 2528047"/>
                <a:gd name="connsiteX39" fmla="*/ 2893807 w 8879030"/>
                <a:gd name="connsiteY39" fmla="*/ 376518 h 2528047"/>
                <a:gd name="connsiteX40" fmla="*/ 2979869 w 8879030"/>
                <a:gd name="connsiteY40" fmla="*/ 365760 h 2528047"/>
                <a:gd name="connsiteX41" fmla="*/ 3022899 w 8879030"/>
                <a:gd name="connsiteY41" fmla="*/ 355002 h 2528047"/>
                <a:gd name="connsiteX42" fmla="*/ 3076687 w 8879030"/>
                <a:gd name="connsiteY42" fmla="*/ 344245 h 2528047"/>
                <a:gd name="connsiteX43" fmla="*/ 3119718 w 8879030"/>
                <a:gd name="connsiteY43" fmla="*/ 333487 h 2528047"/>
                <a:gd name="connsiteX44" fmla="*/ 3270325 w 8879030"/>
                <a:gd name="connsiteY44" fmla="*/ 301214 h 2528047"/>
                <a:gd name="connsiteX45" fmla="*/ 3302598 w 8879030"/>
                <a:gd name="connsiteY45" fmla="*/ 290457 h 2528047"/>
                <a:gd name="connsiteX46" fmla="*/ 3399417 w 8879030"/>
                <a:gd name="connsiteY46" fmla="*/ 268941 h 2528047"/>
                <a:gd name="connsiteX47" fmla="*/ 3442447 w 8879030"/>
                <a:gd name="connsiteY47" fmla="*/ 258184 h 2528047"/>
                <a:gd name="connsiteX48" fmla="*/ 3474720 w 8879030"/>
                <a:gd name="connsiteY48" fmla="*/ 247426 h 2528047"/>
                <a:gd name="connsiteX49" fmla="*/ 3679116 w 8879030"/>
                <a:gd name="connsiteY49" fmla="*/ 215153 h 2528047"/>
                <a:gd name="connsiteX50" fmla="*/ 3808207 w 8879030"/>
                <a:gd name="connsiteY50" fmla="*/ 193638 h 2528047"/>
                <a:gd name="connsiteX51" fmla="*/ 3851238 w 8879030"/>
                <a:gd name="connsiteY51" fmla="*/ 182880 h 2528047"/>
                <a:gd name="connsiteX52" fmla="*/ 3905026 w 8879030"/>
                <a:gd name="connsiteY52" fmla="*/ 172122 h 2528047"/>
                <a:gd name="connsiteX53" fmla="*/ 3969572 w 8879030"/>
                <a:gd name="connsiteY53" fmla="*/ 150607 h 2528047"/>
                <a:gd name="connsiteX54" fmla="*/ 4001845 w 8879030"/>
                <a:gd name="connsiteY54" fmla="*/ 139849 h 2528047"/>
                <a:gd name="connsiteX55" fmla="*/ 4087906 w 8879030"/>
                <a:gd name="connsiteY55" fmla="*/ 96819 h 2528047"/>
                <a:gd name="connsiteX56" fmla="*/ 4141695 w 8879030"/>
                <a:gd name="connsiteY56" fmla="*/ 86061 h 2528047"/>
                <a:gd name="connsiteX57" fmla="*/ 4206240 w 8879030"/>
                <a:gd name="connsiteY57" fmla="*/ 75304 h 2528047"/>
                <a:gd name="connsiteX58" fmla="*/ 4249271 w 8879030"/>
                <a:gd name="connsiteY58" fmla="*/ 64546 h 2528047"/>
                <a:gd name="connsiteX59" fmla="*/ 4335332 w 8879030"/>
                <a:gd name="connsiteY59" fmla="*/ 43031 h 2528047"/>
                <a:gd name="connsiteX60" fmla="*/ 4367605 w 8879030"/>
                <a:gd name="connsiteY60" fmla="*/ 21515 h 2528047"/>
                <a:gd name="connsiteX61" fmla="*/ 4432151 w 8879030"/>
                <a:gd name="connsiteY61" fmla="*/ 0 h 2528047"/>
                <a:gd name="connsiteX62" fmla="*/ 4528970 w 8879030"/>
                <a:gd name="connsiteY62" fmla="*/ 10758 h 2528047"/>
                <a:gd name="connsiteX63" fmla="*/ 4593516 w 8879030"/>
                <a:gd name="connsiteY63" fmla="*/ 53788 h 2528047"/>
                <a:gd name="connsiteX64" fmla="*/ 4690335 w 8879030"/>
                <a:gd name="connsiteY64" fmla="*/ 118334 h 2528047"/>
                <a:gd name="connsiteX65" fmla="*/ 4722607 w 8879030"/>
                <a:gd name="connsiteY65" fmla="*/ 139849 h 2528047"/>
                <a:gd name="connsiteX66" fmla="*/ 4808669 w 8879030"/>
                <a:gd name="connsiteY66" fmla="*/ 172122 h 2528047"/>
                <a:gd name="connsiteX67" fmla="*/ 4851699 w 8879030"/>
                <a:gd name="connsiteY67" fmla="*/ 193638 h 2528047"/>
                <a:gd name="connsiteX68" fmla="*/ 4894730 w 8879030"/>
                <a:gd name="connsiteY68" fmla="*/ 204395 h 2528047"/>
                <a:gd name="connsiteX69" fmla="*/ 4937760 w 8879030"/>
                <a:gd name="connsiteY69" fmla="*/ 225911 h 2528047"/>
                <a:gd name="connsiteX70" fmla="*/ 5023822 w 8879030"/>
                <a:gd name="connsiteY70" fmla="*/ 247426 h 2528047"/>
                <a:gd name="connsiteX71" fmla="*/ 5088367 w 8879030"/>
                <a:gd name="connsiteY71" fmla="*/ 290457 h 2528047"/>
                <a:gd name="connsiteX72" fmla="*/ 5023822 w 8879030"/>
                <a:gd name="connsiteY72" fmla="*/ 333487 h 2528047"/>
                <a:gd name="connsiteX73" fmla="*/ 4948518 w 8879030"/>
                <a:gd name="connsiteY73" fmla="*/ 355002 h 2528047"/>
                <a:gd name="connsiteX74" fmla="*/ 4916245 w 8879030"/>
                <a:gd name="connsiteY74" fmla="*/ 365760 h 2528047"/>
                <a:gd name="connsiteX75" fmla="*/ 4959276 w 8879030"/>
                <a:gd name="connsiteY75" fmla="*/ 376518 h 2528047"/>
                <a:gd name="connsiteX76" fmla="*/ 5034579 w 8879030"/>
                <a:gd name="connsiteY76" fmla="*/ 398033 h 2528047"/>
                <a:gd name="connsiteX77" fmla="*/ 5109883 w 8879030"/>
                <a:gd name="connsiteY77" fmla="*/ 408791 h 2528047"/>
                <a:gd name="connsiteX78" fmla="*/ 5163671 w 8879030"/>
                <a:gd name="connsiteY78" fmla="*/ 419548 h 2528047"/>
                <a:gd name="connsiteX79" fmla="*/ 5325036 w 8879030"/>
                <a:gd name="connsiteY79" fmla="*/ 430306 h 2528047"/>
                <a:gd name="connsiteX80" fmla="*/ 5712311 w 8879030"/>
                <a:gd name="connsiteY80" fmla="*/ 451821 h 2528047"/>
                <a:gd name="connsiteX81" fmla="*/ 5938222 w 8879030"/>
                <a:gd name="connsiteY81" fmla="*/ 473337 h 2528047"/>
                <a:gd name="connsiteX82" fmla="*/ 6067313 w 8879030"/>
                <a:gd name="connsiteY82" fmla="*/ 494852 h 2528047"/>
                <a:gd name="connsiteX83" fmla="*/ 6174890 w 8879030"/>
                <a:gd name="connsiteY83" fmla="*/ 516367 h 2528047"/>
                <a:gd name="connsiteX84" fmla="*/ 6207163 w 8879030"/>
                <a:gd name="connsiteY84" fmla="*/ 537882 h 2528047"/>
                <a:gd name="connsiteX85" fmla="*/ 6293224 w 8879030"/>
                <a:gd name="connsiteY85" fmla="*/ 613186 h 2528047"/>
                <a:gd name="connsiteX86" fmla="*/ 6379285 w 8879030"/>
                <a:gd name="connsiteY86" fmla="*/ 656217 h 2528047"/>
                <a:gd name="connsiteX87" fmla="*/ 6443831 w 8879030"/>
                <a:gd name="connsiteY87" fmla="*/ 666974 h 2528047"/>
                <a:gd name="connsiteX88" fmla="*/ 6486862 w 8879030"/>
                <a:gd name="connsiteY88" fmla="*/ 677732 h 2528047"/>
                <a:gd name="connsiteX89" fmla="*/ 6583680 w 8879030"/>
                <a:gd name="connsiteY89" fmla="*/ 688489 h 2528047"/>
                <a:gd name="connsiteX90" fmla="*/ 6669742 w 8879030"/>
                <a:gd name="connsiteY90" fmla="*/ 677732 h 2528047"/>
                <a:gd name="connsiteX91" fmla="*/ 6734287 w 8879030"/>
                <a:gd name="connsiteY91" fmla="*/ 634701 h 2528047"/>
                <a:gd name="connsiteX92" fmla="*/ 6777318 w 8879030"/>
                <a:gd name="connsiteY92" fmla="*/ 613186 h 2528047"/>
                <a:gd name="connsiteX93" fmla="*/ 6895652 w 8879030"/>
                <a:gd name="connsiteY93" fmla="*/ 591671 h 2528047"/>
                <a:gd name="connsiteX94" fmla="*/ 6970956 w 8879030"/>
                <a:gd name="connsiteY94" fmla="*/ 602428 h 2528047"/>
                <a:gd name="connsiteX95" fmla="*/ 7067775 w 8879030"/>
                <a:gd name="connsiteY95" fmla="*/ 613186 h 2528047"/>
                <a:gd name="connsiteX96" fmla="*/ 7110805 w 8879030"/>
                <a:gd name="connsiteY96" fmla="*/ 677732 h 2528047"/>
                <a:gd name="connsiteX97" fmla="*/ 7132320 w 8879030"/>
                <a:gd name="connsiteY97" fmla="*/ 742278 h 2528047"/>
                <a:gd name="connsiteX98" fmla="*/ 7143078 w 8879030"/>
                <a:gd name="connsiteY98" fmla="*/ 774551 h 2528047"/>
                <a:gd name="connsiteX99" fmla="*/ 7153836 w 8879030"/>
                <a:gd name="connsiteY99" fmla="*/ 817581 h 2528047"/>
                <a:gd name="connsiteX100" fmla="*/ 7175351 w 8879030"/>
                <a:gd name="connsiteY100" fmla="*/ 839097 h 2528047"/>
                <a:gd name="connsiteX101" fmla="*/ 7250655 w 8879030"/>
                <a:gd name="connsiteY101" fmla="*/ 871369 h 2528047"/>
                <a:gd name="connsiteX102" fmla="*/ 7347473 w 8879030"/>
                <a:gd name="connsiteY102" fmla="*/ 892885 h 2528047"/>
                <a:gd name="connsiteX103" fmla="*/ 7390504 w 8879030"/>
                <a:gd name="connsiteY103" fmla="*/ 882127 h 2528047"/>
                <a:gd name="connsiteX104" fmla="*/ 7541111 w 8879030"/>
                <a:gd name="connsiteY104" fmla="*/ 871369 h 2528047"/>
                <a:gd name="connsiteX105" fmla="*/ 7573384 w 8879030"/>
                <a:gd name="connsiteY105" fmla="*/ 849854 h 2528047"/>
                <a:gd name="connsiteX106" fmla="*/ 7637930 w 8879030"/>
                <a:gd name="connsiteY106" fmla="*/ 828339 h 2528047"/>
                <a:gd name="connsiteX107" fmla="*/ 7820810 w 8879030"/>
                <a:gd name="connsiteY107" fmla="*/ 806824 h 2528047"/>
                <a:gd name="connsiteX108" fmla="*/ 7928386 w 8879030"/>
                <a:gd name="connsiteY108" fmla="*/ 785308 h 2528047"/>
                <a:gd name="connsiteX109" fmla="*/ 7992932 w 8879030"/>
                <a:gd name="connsiteY109" fmla="*/ 763793 h 2528047"/>
                <a:gd name="connsiteX110" fmla="*/ 8025205 w 8879030"/>
                <a:gd name="connsiteY110" fmla="*/ 753035 h 2528047"/>
                <a:gd name="connsiteX111" fmla="*/ 8057478 w 8879030"/>
                <a:gd name="connsiteY111" fmla="*/ 731520 h 2528047"/>
                <a:gd name="connsiteX112" fmla="*/ 8078993 w 8879030"/>
                <a:gd name="connsiteY112" fmla="*/ 699247 h 2528047"/>
                <a:gd name="connsiteX113" fmla="*/ 8100509 w 8879030"/>
                <a:gd name="connsiteY113" fmla="*/ 677732 h 2528047"/>
                <a:gd name="connsiteX114" fmla="*/ 8122024 w 8879030"/>
                <a:gd name="connsiteY114" fmla="*/ 591671 h 2528047"/>
                <a:gd name="connsiteX115" fmla="*/ 8132782 w 8879030"/>
                <a:gd name="connsiteY115" fmla="*/ 559398 h 2528047"/>
                <a:gd name="connsiteX116" fmla="*/ 8154297 w 8879030"/>
                <a:gd name="connsiteY116" fmla="*/ 527125 h 2528047"/>
                <a:gd name="connsiteX117" fmla="*/ 8175812 w 8879030"/>
                <a:gd name="connsiteY117" fmla="*/ 505609 h 2528047"/>
                <a:gd name="connsiteX118" fmla="*/ 8208085 w 8879030"/>
                <a:gd name="connsiteY118" fmla="*/ 494852 h 2528047"/>
                <a:gd name="connsiteX119" fmla="*/ 8304904 w 8879030"/>
                <a:gd name="connsiteY119" fmla="*/ 473337 h 2528047"/>
                <a:gd name="connsiteX120" fmla="*/ 8347935 w 8879030"/>
                <a:gd name="connsiteY120" fmla="*/ 451821 h 2528047"/>
                <a:gd name="connsiteX121" fmla="*/ 8563087 w 8879030"/>
                <a:gd name="connsiteY121" fmla="*/ 484094 h 2528047"/>
                <a:gd name="connsiteX122" fmla="*/ 8584603 w 8879030"/>
                <a:gd name="connsiteY122" fmla="*/ 516367 h 2528047"/>
                <a:gd name="connsiteX123" fmla="*/ 8606118 w 8879030"/>
                <a:gd name="connsiteY123" fmla="*/ 613186 h 2528047"/>
                <a:gd name="connsiteX124" fmla="*/ 8638391 w 8879030"/>
                <a:gd name="connsiteY124" fmla="*/ 968188 h 2528047"/>
                <a:gd name="connsiteX125" fmla="*/ 8649149 w 8879030"/>
                <a:gd name="connsiteY125" fmla="*/ 1011219 h 2528047"/>
                <a:gd name="connsiteX126" fmla="*/ 8670664 w 8879030"/>
                <a:gd name="connsiteY126" fmla="*/ 1054249 h 2528047"/>
                <a:gd name="connsiteX127" fmla="*/ 8681422 w 8879030"/>
                <a:gd name="connsiteY127" fmla="*/ 1108038 h 2528047"/>
                <a:gd name="connsiteX128" fmla="*/ 8692179 w 8879030"/>
                <a:gd name="connsiteY128" fmla="*/ 1140311 h 2528047"/>
                <a:gd name="connsiteX129" fmla="*/ 8702937 w 8879030"/>
                <a:gd name="connsiteY129" fmla="*/ 1194099 h 2528047"/>
                <a:gd name="connsiteX130" fmla="*/ 8735210 w 8879030"/>
                <a:gd name="connsiteY130" fmla="*/ 1280160 h 2528047"/>
                <a:gd name="connsiteX131" fmla="*/ 8767483 w 8879030"/>
                <a:gd name="connsiteY131" fmla="*/ 1420009 h 2528047"/>
                <a:gd name="connsiteX132" fmla="*/ 8778240 w 8879030"/>
                <a:gd name="connsiteY132" fmla="*/ 1495313 h 2528047"/>
                <a:gd name="connsiteX133" fmla="*/ 8788998 w 8879030"/>
                <a:gd name="connsiteY133" fmla="*/ 1527586 h 2528047"/>
                <a:gd name="connsiteX134" fmla="*/ 8799756 w 8879030"/>
                <a:gd name="connsiteY134" fmla="*/ 1592132 h 2528047"/>
                <a:gd name="connsiteX135" fmla="*/ 8821271 w 8879030"/>
                <a:gd name="connsiteY135" fmla="*/ 1656678 h 2528047"/>
                <a:gd name="connsiteX136" fmla="*/ 8832029 w 8879030"/>
                <a:gd name="connsiteY136" fmla="*/ 1710466 h 2528047"/>
                <a:gd name="connsiteX137" fmla="*/ 8864302 w 8879030"/>
                <a:gd name="connsiteY137" fmla="*/ 1818042 h 2528047"/>
                <a:gd name="connsiteX138" fmla="*/ 8875059 w 8879030"/>
                <a:gd name="connsiteY138" fmla="*/ 1850315 h 2528047"/>
                <a:gd name="connsiteX139" fmla="*/ 8864302 w 8879030"/>
                <a:gd name="connsiteY139" fmla="*/ 2043953 h 2528047"/>
                <a:gd name="connsiteX140" fmla="*/ 8778240 w 8879030"/>
                <a:gd name="connsiteY140" fmla="*/ 2054711 h 2528047"/>
                <a:gd name="connsiteX141" fmla="*/ 8627633 w 8879030"/>
                <a:gd name="connsiteY141" fmla="*/ 2043953 h 2528047"/>
                <a:gd name="connsiteX142" fmla="*/ 8487784 w 8879030"/>
                <a:gd name="connsiteY142" fmla="*/ 2022438 h 2528047"/>
                <a:gd name="connsiteX143" fmla="*/ 8433996 w 8879030"/>
                <a:gd name="connsiteY143" fmla="*/ 2011680 h 2528047"/>
                <a:gd name="connsiteX144" fmla="*/ 8358692 w 8879030"/>
                <a:gd name="connsiteY144" fmla="*/ 1979407 h 2528047"/>
                <a:gd name="connsiteX145" fmla="*/ 8315662 w 8879030"/>
                <a:gd name="connsiteY145" fmla="*/ 1957892 h 2528047"/>
                <a:gd name="connsiteX146" fmla="*/ 8283389 w 8879030"/>
                <a:gd name="connsiteY146" fmla="*/ 1947134 h 2528047"/>
                <a:gd name="connsiteX147" fmla="*/ 8229600 w 8879030"/>
                <a:gd name="connsiteY147" fmla="*/ 1925619 h 2528047"/>
                <a:gd name="connsiteX148" fmla="*/ 8175812 w 8879030"/>
                <a:gd name="connsiteY148" fmla="*/ 1882588 h 2528047"/>
                <a:gd name="connsiteX149" fmla="*/ 8111266 w 8879030"/>
                <a:gd name="connsiteY149" fmla="*/ 1839558 h 2528047"/>
                <a:gd name="connsiteX150" fmla="*/ 8046720 w 8879030"/>
                <a:gd name="connsiteY150" fmla="*/ 1796527 h 2528047"/>
                <a:gd name="connsiteX151" fmla="*/ 8014447 w 8879030"/>
                <a:gd name="connsiteY151" fmla="*/ 1764254 h 2528047"/>
                <a:gd name="connsiteX152" fmla="*/ 7949902 w 8879030"/>
                <a:gd name="connsiteY152" fmla="*/ 1742739 h 2528047"/>
                <a:gd name="connsiteX153" fmla="*/ 7906871 w 8879030"/>
                <a:gd name="connsiteY153" fmla="*/ 1721224 h 2528047"/>
                <a:gd name="connsiteX154" fmla="*/ 7842325 w 8879030"/>
                <a:gd name="connsiteY154" fmla="*/ 1678193 h 2528047"/>
                <a:gd name="connsiteX155" fmla="*/ 7810052 w 8879030"/>
                <a:gd name="connsiteY155" fmla="*/ 1656678 h 2528047"/>
                <a:gd name="connsiteX156" fmla="*/ 7680960 w 8879030"/>
                <a:gd name="connsiteY156" fmla="*/ 1613647 h 2528047"/>
                <a:gd name="connsiteX157" fmla="*/ 7648687 w 8879030"/>
                <a:gd name="connsiteY157" fmla="*/ 1602889 h 2528047"/>
                <a:gd name="connsiteX158" fmla="*/ 7616415 w 8879030"/>
                <a:gd name="connsiteY158" fmla="*/ 1592132 h 2528047"/>
                <a:gd name="connsiteX159" fmla="*/ 7573384 w 8879030"/>
                <a:gd name="connsiteY159" fmla="*/ 1570617 h 2528047"/>
                <a:gd name="connsiteX160" fmla="*/ 7519596 w 8879030"/>
                <a:gd name="connsiteY160" fmla="*/ 1559859 h 2528047"/>
                <a:gd name="connsiteX161" fmla="*/ 7476565 w 8879030"/>
                <a:gd name="connsiteY161" fmla="*/ 1549101 h 2528047"/>
                <a:gd name="connsiteX162" fmla="*/ 7293685 w 8879030"/>
                <a:gd name="connsiteY162" fmla="*/ 1559859 h 2528047"/>
                <a:gd name="connsiteX163" fmla="*/ 7250655 w 8879030"/>
                <a:gd name="connsiteY163" fmla="*/ 1570617 h 2528047"/>
                <a:gd name="connsiteX164" fmla="*/ 7186109 w 8879030"/>
                <a:gd name="connsiteY164" fmla="*/ 1592132 h 2528047"/>
                <a:gd name="connsiteX165" fmla="*/ 7153836 w 8879030"/>
                <a:gd name="connsiteY165" fmla="*/ 1602889 h 2528047"/>
                <a:gd name="connsiteX166" fmla="*/ 7121563 w 8879030"/>
                <a:gd name="connsiteY166" fmla="*/ 1613647 h 2528047"/>
                <a:gd name="connsiteX167" fmla="*/ 6970956 w 8879030"/>
                <a:gd name="connsiteY167" fmla="*/ 1645920 h 2528047"/>
                <a:gd name="connsiteX168" fmla="*/ 6949440 w 8879030"/>
                <a:gd name="connsiteY168" fmla="*/ 1667435 h 2528047"/>
                <a:gd name="connsiteX169" fmla="*/ 6927925 w 8879030"/>
                <a:gd name="connsiteY169" fmla="*/ 1742739 h 2528047"/>
                <a:gd name="connsiteX170" fmla="*/ 6906410 w 8879030"/>
                <a:gd name="connsiteY170" fmla="*/ 1775012 h 2528047"/>
                <a:gd name="connsiteX171" fmla="*/ 6884895 w 8879030"/>
                <a:gd name="connsiteY171" fmla="*/ 1839558 h 2528047"/>
                <a:gd name="connsiteX172" fmla="*/ 6906410 w 8879030"/>
                <a:gd name="connsiteY172" fmla="*/ 1990165 h 2528047"/>
                <a:gd name="connsiteX173" fmla="*/ 6895652 w 8879030"/>
                <a:gd name="connsiteY173" fmla="*/ 2108499 h 2528047"/>
                <a:gd name="connsiteX174" fmla="*/ 6863379 w 8879030"/>
                <a:gd name="connsiteY174" fmla="*/ 2119257 h 2528047"/>
                <a:gd name="connsiteX175" fmla="*/ 6605196 w 8879030"/>
                <a:gd name="connsiteY175" fmla="*/ 2108499 h 2528047"/>
                <a:gd name="connsiteX176" fmla="*/ 6519135 w 8879030"/>
                <a:gd name="connsiteY176" fmla="*/ 2086984 h 2528047"/>
                <a:gd name="connsiteX177" fmla="*/ 6443831 w 8879030"/>
                <a:gd name="connsiteY177" fmla="*/ 2054711 h 2528047"/>
                <a:gd name="connsiteX178" fmla="*/ 6400800 w 8879030"/>
                <a:gd name="connsiteY178" fmla="*/ 2033195 h 2528047"/>
                <a:gd name="connsiteX179" fmla="*/ 6357770 w 8879030"/>
                <a:gd name="connsiteY179" fmla="*/ 2022438 h 2528047"/>
                <a:gd name="connsiteX180" fmla="*/ 6314739 w 8879030"/>
                <a:gd name="connsiteY180" fmla="*/ 2000922 h 2528047"/>
                <a:gd name="connsiteX181" fmla="*/ 6207163 w 8879030"/>
                <a:gd name="connsiteY181" fmla="*/ 2000922 h 2528047"/>
                <a:gd name="connsiteX182" fmla="*/ 6174890 w 8879030"/>
                <a:gd name="connsiteY182" fmla="*/ 2011680 h 2528047"/>
                <a:gd name="connsiteX183" fmla="*/ 6142617 w 8879030"/>
                <a:gd name="connsiteY183" fmla="*/ 2033195 h 2528047"/>
                <a:gd name="connsiteX184" fmla="*/ 6121102 w 8879030"/>
                <a:gd name="connsiteY184" fmla="*/ 2054711 h 2528047"/>
                <a:gd name="connsiteX185" fmla="*/ 6088829 w 8879030"/>
                <a:gd name="connsiteY185" fmla="*/ 2065468 h 2528047"/>
                <a:gd name="connsiteX186" fmla="*/ 6024283 w 8879030"/>
                <a:gd name="connsiteY186" fmla="*/ 2097741 h 2528047"/>
                <a:gd name="connsiteX187" fmla="*/ 5992010 w 8879030"/>
                <a:gd name="connsiteY187" fmla="*/ 2119257 h 2528047"/>
                <a:gd name="connsiteX188" fmla="*/ 5798372 w 8879030"/>
                <a:gd name="connsiteY188" fmla="*/ 2162287 h 2528047"/>
                <a:gd name="connsiteX189" fmla="*/ 5658523 w 8879030"/>
                <a:gd name="connsiteY189" fmla="*/ 2183802 h 2528047"/>
                <a:gd name="connsiteX190" fmla="*/ 5593977 w 8879030"/>
                <a:gd name="connsiteY190" fmla="*/ 2194560 h 2528047"/>
                <a:gd name="connsiteX191" fmla="*/ 5550946 w 8879030"/>
                <a:gd name="connsiteY191" fmla="*/ 2205318 h 2528047"/>
                <a:gd name="connsiteX192" fmla="*/ 5152913 w 8879030"/>
                <a:gd name="connsiteY192" fmla="*/ 2226833 h 2528047"/>
                <a:gd name="connsiteX193" fmla="*/ 5045337 w 8879030"/>
                <a:gd name="connsiteY193" fmla="*/ 2248348 h 2528047"/>
                <a:gd name="connsiteX194" fmla="*/ 5056095 w 8879030"/>
                <a:gd name="connsiteY194" fmla="*/ 2291379 h 2528047"/>
                <a:gd name="connsiteX195" fmla="*/ 5077610 w 8879030"/>
                <a:gd name="connsiteY195" fmla="*/ 2355925 h 2528047"/>
                <a:gd name="connsiteX196" fmla="*/ 5034579 w 8879030"/>
                <a:gd name="connsiteY196" fmla="*/ 2506532 h 2528047"/>
                <a:gd name="connsiteX197" fmla="*/ 5002306 w 8879030"/>
                <a:gd name="connsiteY197" fmla="*/ 2495774 h 2528047"/>
                <a:gd name="connsiteX198" fmla="*/ 4959276 w 8879030"/>
                <a:gd name="connsiteY198" fmla="*/ 2485017 h 2528047"/>
                <a:gd name="connsiteX199" fmla="*/ 4894730 w 8879030"/>
                <a:gd name="connsiteY199" fmla="*/ 2463501 h 2528047"/>
                <a:gd name="connsiteX200" fmla="*/ 4862457 w 8879030"/>
                <a:gd name="connsiteY200" fmla="*/ 2452744 h 2528047"/>
                <a:gd name="connsiteX201" fmla="*/ 4830184 w 8879030"/>
                <a:gd name="connsiteY201" fmla="*/ 2441986 h 2528047"/>
                <a:gd name="connsiteX202" fmla="*/ 4744123 w 8879030"/>
                <a:gd name="connsiteY202" fmla="*/ 2398955 h 2528047"/>
                <a:gd name="connsiteX203" fmla="*/ 4647304 w 8879030"/>
                <a:gd name="connsiteY203" fmla="*/ 2366682 h 2528047"/>
                <a:gd name="connsiteX204" fmla="*/ 4615031 w 8879030"/>
                <a:gd name="connsiteY204" fmla="*/ 2355925 h 2528047"/>
                <a:gd name="connsiteX205" fmla="*/ 4442909 w 8879030"/>
                <a:gd name="connsiteY205" fmla="*/ 2345167 h 2528047"/>
                <a:gd name="connsiteX206" fmla="*/ 4216998 w 8879030"/>
                <a:gd name="connsiteY206" fmla="*/ 2366682 h 2528047"/>
                <a:gd name="connsiteX207" fmla="*/ 4163210 w 8879030"/>
                <a:gd name="connsiteY207" fmla="*/ 2377440 h 2528047"/>
                <a:gd name="connsiteX208" fmla="*/ 4077149 w 8879030"/>
                <a:gd name="connsiteY208" fmla="*/ 2398955 h 2528047"/>
                <a:gd name="connsiteX209" fmla="*/ 3829723 w 8879030"/>
                <a:gd name="connsiteY209" fmla="*/ 2409713 h 2528047"/>
                <a:gd name="connsiteX210" fmla="*/ 3646843 w 8879030"/>
                <a:gd name="connsiteY210" fmla="*/ 2431228 h 2528047"/>
                <a:gd name="connsiteX211" fmla="*/ 3582297 w 8879030"/>
                <a:gd name="connsiteY211" fmla="*/ 2441986 h 2528047"/>
                <a:gd name="connsiteX212" fmla="*/ 3453205 w 8879030"/>
                <a:gd name="connsiteY212" fmla="*/ 2474259 h 2528047"/>
                <a:gd name="connsiteX213" fmla="*/ 3044415 w 8879030"/>
                <a:gd name="connsiteY213" fmla="*/ 2485017 h 2528047"/>
                <a:gd name="connsiteX214" fmla="*/ 2743200 w 8879030"/>
                <a:gd name="connsiteY214" fmla="*/ 2517289 h 2528047"/>
                <a:gd name="connsiteX215" fmla="*/ 2538805 w 8879030"/>
                <a:gd name="connsiteY215" fmla="*/ 2528047 h 2528047"/>
                <a:gd name="connsiteX216" fmla="*/ 2452744 w 8879030"/>
                <a:gd name="connsiteY216" fmla="*/ 2517289 h 2528047"/>
                <a:gd name="connsiteX217" fmla="*/ 2355925 w 8879030"/>
                <a:gd name="connsiteY217" fmla="*/ 2506532 h 2528047"/>
                <a:gd name="connsiteX218" fmla="*/ 2302137 w 8879030"/>
                <a:gd name="connsiteY218" fmla="*/ 2495774 h 2528047"/>
                <a:gd name="connsiteX219" fmla="*/ 2183803 w 8879030"/>
                <a:gd name="connsiteY219" fmla="*/ 2474259 h 2528047"/>
                <a:gd name="connsiteX220" fmla="*/ 2151530 w 8879030"/>
                <a:gd name="connsiteY220" fmla="*/ 2463501 h 2528047"/>
                <a:gd name="connsiteX221" fmla="*/ 2065469 w 8879030"/>
                <a:gd name="connsiteY221" fmla="*/ 2441986 h 2528047"/>
                <a:gd name="connsiteX222" fmla="*/ 2022438 w 8879030"/>
                <a:gd name="connsiteY222" fmla="*/ 2431228 h 2528047"/>
                <a:gd name="connsiteX223" fmla="*/ 1979407 w 8879030"/>
                <a:gd name="connsiteY223" fmla="*/ 2420471 h 2528047"/>
                <a:gd name="connsiteX224" fmla="*/ 1947135 w 8879030"/>
                <a:gd name="connsiteY224" fmla="*/ 2409713 h 2528047"/>
                <a:gd name="connsiteX225" fmla="*/ 1904104 w 8879030"/>
                <a:gd name="connsiteY225" fmla="*/ 2398955 h 2528047"/>
                <a:gd name="connsiteX226" fmla="*/ 1861073 w 8879030"/>
                <a:gd name="connsiteY226" fmla="*/ 2377440 h 2528047"/>
                <a:gd name="connsiteX227" fmla="*/ 1807285 w 8879030"/>
                <a:gd name="connsiteY227" fmla="*/ 2366682 h 2528047"/>
                <a:gd name="connsiteX228" fmla="*/ 1731982 w 8879030"/>
                <a:gd name="connsiteY228" fmla="*/ 2334409 h 2528047"/>
                <a:gd name="connsiteX229" fmla="*/ 1656678 w 8879030"/>
                <a:gd name="connsiteY229" fmla="*/ 2312894 h 2528047"/>
                <a:gd name="connsiteX230" fmla="*/ 1613647 w 8879030"/>
                <a:gd name="connsiteY230" fmla="*/ 2291379 h 2528047"/>
                <a:gd name="connsiteX231" fmla="*/ 1559859 w 8879030"/>
                <a:gd name="connsiteY231" fmla="*/ 2280621 h 2528047"/>
                <a:gd name="connsiteX232" fmla="*/ 1527586 w 8879030"/>
                <a:gd name="connsiteY232" fmla="*/ 2269864 h 2528047"/>
                <a:gd name="connsiteX233" fmla="*/ 1484556 w 8879030"/>
                <a:gd name="connsiteY233" fmla="*/ 2259106 h 2528047"/>
                <a:gd name="connsiteX234" fmla="*/ 1452283 w 8879030"/>
                <a:gd name="connsiteY234" fmla="*/ 2248348 h 2528047"/>
                <a:gd name="connsiteX235" fmla="*/ 1301676 w 8879030"/>
                <a:gd name="connsiteY235" fmla="*/ 2216075 h 2528047"/>
                <a:gd name="connsiteX236" fmla="*/ 1215615 w 8879030"/>
                <a:gd name="connsiteY236" fmla="*/ 2205318 h 2528047"/>
                <a:gd name="connsiteX237" fmla="*/ 1108038 w 8879030"/>
                <a:gd name="connsiteY237" fmla="*/ 2183802 h 2528047"/>
                <a:gd name="connsiteX238" fmla="*/ 1043492 w 8879030"/>
                <a:gd name="connsiteY238" fmla="*/ 2162287 h 2528047"/>
                <a:gd name="connsiteX239" fmla="*/ 1011219 w 8879030"/>
                <a:gd name="connsiteY239" fmla="*/ 2151529 h 2528047"/>
                <a:gd name="connsiteX240" fmla="*/ 978946 w 8879030"/>
                <a:gd name="connsiteY240" fmla="*/ 2130014 h 2528047"/>
                <a:gd name="connsiteX241" fmla="*/ 914400 w 8879030"/>
                <a:gd name="connsiteY241" fmla="*/ 2108499 h 2528047"/>
                <a:gd name="connsiteX242" fmla="*/ 871370 w 8879030"/>
                <a:gd name="connsiteY242" fmla="*/ 2086984 h 2528047"/>
                <a:gd name="connsiteX243" fmla="*/ 796066 w 8879030"/>
                <a:gd name="connsiteY243" fmla="*/ 2065468 h 2528047"/>
                <a:gd name="connsiteX244" fmla="*/ 763793 w 8879030"/>
                <a:gd name="connsiteY244" fmla="*/ 2054711 h 2528047"/>
                <a:gd name="connsiteX245" fmla="*/ 666975 w 8879030"/>
                <a:gd name="connsiteY245" fmla="*/ 2033195 h 2528047"/>
                <a:gd name="connsiteX246" fmla="*/ 570156 w 8879030"/>
                <a:gd name="connsiteY246" fmla="*/ 2000922 h 2528047"/>
                <a:gd name="connsiteX247" fmla="*/ 441064 w 8879030"/>
                <a:gd name="connsiteY247" fmla="*/ 1947134 h 2528047"/>
                <a:gd name="connsiteX248" fmla="*/ 408791 w 8879030"/>
                <a:gd name="connsiteY248" fmla="*/ 1925619 h 2528047"/>
                <a:gd name="connsiteX249" fmla="*/ 290457 w 8879030"/>
                <a:gd name="connsiteY249" fmla="*/ 1893346 h 2528047"/>
                <a:gd name="connsiteX250" fmla="*/ 225911 w 8879030"/>
                <a:gd name="connsiteY250" fmla="*/ 1871831 h 2528047"/>
                <a:gd name="connsiteX251" fmla="*/ 182880 w 8879030"/>
                <a:gd name="connsiteY251" fmla="*/ 1861073 h 2528047"/>
                <a:gd name="connsiteX252" fmla="*/ 118335 w 8879030"/>
                <a:gd name="connsiteY252" fmla="*/ 1839558 h 2528047"/>
                <a:gd name="connsiteX253" fmla="*/ 86062 w 8879030"/>
                <a:gd name="connsiteY253" fmla="*/ 1828800 h 2528047"/>
                <a:gd name="connsiteX254" fmla="*/ 32273 w 8879030"/>
                <a:gd name="connsiteY254" fmla="*/ 1785769 h 2528047"/>
                <a:gd name="connsiteX255" fmla="*/ 0 w 8879030"/>
                <a:gd name="connsiteY255" fmla="*/ 1764254 h 2528047"/>
                <a:gd name="connsiteX256" fmla="*/ 10758 w 8879030"/>
                <a:gd name="connsiteY256" fmla="*/ 1678193 h 2528047"/>
                <a:gd name="connsiteX257" fmla="*/ 21516 w 8879030"/>
                <a:gd name="connsiteY257" fmla="*/ 1613647 h 2528047"/>
                <a:gd name="connsiteX258" fmla="*/ 43031 w 8879030"/>
                <a:gd name="connsiteY258" fmla="*/ 1387737 h 2528047"/>
                <a:gd name="connsiteX259" fmla="*/ 53789 w 8879030"/>
                <a:gd name="connsiteY259" fmla="*/ 1355464 h 2528047"/>
                <a:gd name="connsiteX260" fmla="*/ 75304 w 8879030"/>
                <a:gd name="connsiteY260" fmla="*/ 1333948 h 2528047"/>
                <a:gd name="connsiteX261" fmla="*/ 118335 w 8879030"/>
                <a:gd name="connsiteY261" fmla="*/ 1280160 h 2528047"/>
                <a:gd name="connsiteX262" fmla="*/ 150607 w 8879030"/>
                <a:gd name="connsiteY262" fmla="*/ 1258645 h 2528047"/>
                <a:gd name="connsiteX263" fmla="*/ 225911 w 8879030"/>
                <a:gd name="connsiteY263" fmla="*/ 1226372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8879030" h="2528047">
                  <a:moveTo>
                    <a:pt x="225911" y="1226372"/>
                  </a:moveTo>
                  <a:cubicBezTo>
                    <a:pt x="252805" y="1220993"/>
                    <a:pt x="249297" y="1240300"/>
                    <a:pt x="311972" y="1226372"/>
                  </a:cubicBezTo>
                  <a:cubicBezTo>
                    <a:pt x="442335" y="1197403"/>
                    <a:pt x="310652" y="1237570"/>
                    <a:pt x="441064" y="1194099"/>
                  </a:cubicBezTo>
                  <a:cubicBezTo>
                    <a:pt x="451822" y="1190513"/>
                    <a:pt x="463902" y="1189631"/>
                    <a:pt x="473337" y="1183341"/>
                  </a:cubicBezTo>
                  <a:lnTo>
                    <a:pt x="537883" y="1140311"/>
                  </a:lnTo>
                  <a:cubicBezTo>
                    <a:pt x="548641" y="1133139"/>
                    <a:pt x="559813" y="1126553"/>
                    <a:pt x="570156" y="1118795"/>
                  </a:cubicBezTo>
                  <a:cubicBezTo>
                    <a:pt x="584499" y="1108037"/>
                    <a:pt x="599412" y="1098000"/>
                    <a:pt x="613186" y="1086522"/>
                  </a:cubicBezTo>
                  <a:cubicBezTo>
                    <a:pt x="620978" y="1080029"/>
                    <a:pt x="626263" y="1070633"/>
                    <a:pt x="634702" y="1065007"/>
                  </a:cubicBezTo>
                  <a:cubicBezTo>
                    <a:pt x="648045" y="1056112"/>
                    <a:pt x="663809" y="1051448"/>
                    <a:pt x="677732" y="1043492"/>
                  </a:cubicBezTo>
                  <a:cubicBezTo>
                    <a:pt x="688958" y="1037077"/>
                    <a:pt x="698779" y="1028392"/>
                    <a:pt x="710005" y="1021977"/>
                  </a:cubicBezTo>
                  <a:cubicBezTo>
                    <a:pt x="723929" y="1014021"/>
                    <a:pt x="739112" y="1008417"/>
                    <a:pt x="753036" y="1000461"/>
                  </a:cubicBezTo>
                  <a:cubicBezTo>
                    <a:pt x="764262" y="994046"/>
                    <a:pt x="773494" y="984197"/>
                    <a:pt x="785309" y="978946"/>
                  </a:cubicBezTo>
                  <a:cubicBezTo>
                    <a:pt x="806033" y="969735"/>
                    <a:pt x="829570" y="967574"/>
                    <a:pt x="849855" y="957431"/>
                  </a:cubicBezTo>
                  <a:cubicBezTo>
                    <a:pt x="880649" y="942033"/>
                    <a:pt x="893495" y="933074"/>
                    <a:pt x="925158" y="925158"/>
                  </a:cubicBezTo>
                  <a:cubicBezTo>
                    <a:pt x="971312" y="913620"/>
                    <a:pt x="995532" y="913234"/>
                    <a:pt x="1043492" y="903642"/>
                  </a:cubicBezTo>
                  <a:cubicBezTo>
                    <a:pt x="1057990" y="900742"/>
                    <a:pt x="1071868" y="894839"/>
                    <a:pt x="1086523" y="892885"/>
                  </a:cubicBezTo>
                  <a:cubicBezTo>
                    <a:pt x="1125783" y="887650"/>
                    <a:pt x="1165412" y="885713"/>
                    <a:pt x="1204857" y="882127"/>
                  </a:cubicBezTo>
                  <a:cubicBezTo>
                    <a:pt x="1367083" y="849681"/>
                    <a:pt x="1164946" y="890996"/>
                    <a:pt x="1301676" y="860612"/>
                  </a:cubicBezTo>
                  <a:cubicBezTo>
                    <a:pt x="1319525" y="856646"/>
                    <a:pt x="1337725" y="854289"/>
                    <a:pt x="1355464" y="849854"/>
                  </a:cubicBezTo>
                  <a:cubicBezTo>
                    <a:pt x="1366465" y="847104"/>
                    <a:pt x="1376736" y="841847"/>
                    <a:pt x="1387737" y="839097"/>
                  </a:cubicBezTo>
                  <a:cubicBezTo>
                    <a:pt x="1405476" y="834662"/>
                    <a:pt x="1423787" y="832774"/>
                    <a:pt x="1441525" y="828339"/>
                  </a:cubicBezTo>
                  <a:cubicBezTo>
                    <a:pt x="1481888" y="818248"/>
                    <a:pt x="1473730" y="814537"/>
                    <a:pt x="1516829" y="796066"/>
                  </a:cubicBezTo>
                  <a:cubicBezTo>
                    <a:pt x="1538440" y="786804"/>
                    <a:pt x="1570290" y="780011"/>
                    <a:pt x="1592132" y="774551"/>
                  </a:cubicBezTo>
                  <a:cubicBezTo>
                    <a:pt x="1684623" y="712889"/>
                    <a:pt x="1567600" y="786817"/>
                    <a:pt x="1656678" y="742278"/>
                  </a:cubicBezTo>
                  <a:cubicBezTo>
                    <a:pt x="1740094" y="700570"/>
                    <a:pt x="1640105" y="737043"/>
                    <a:pt x="1721224" y="710005"/>
                  </a:cubicBezTo>
                  <a:cubicBezTo>
                    <a:pt x="1795205" y="660684"/>
                    <a:pt x="1761239" y="675151"/>
                    <a:pt x="1818043" y="656217"/>
                  </a:cubicBezTo>
                  <a:cubicBezTo>
                    <a:pt x="1839558" y="641873"/>
                    <a:pt x="1858058" y="621363"/>
                    <a:pt x="1882589" y="613186"/>
                  </a:cubicBezTo>
                  <a:cubicBezTo>
                    <a:pt x="1893347" y="609600"/>
                    <a:pt x="1904720" y="607499"/>
                    <a:pt x="1914862" y="602428"/>
                  </a:cubicBezTo>
                  <a:cubicBezTo>
                    <a:pt x="1989153" y="565283"/>
                    <a:pt x="1900611" y="592545"/>
                    <a:pt x="1990165" y="570155"/>
                  </a:cubicBezTo>
                  <a:cubicBezTo>
                    <a:pt x="2000923" y="562983"/>
                    <a:pt x="2010623" y="553891"/>
                    <a:pt x="2022438" y="548640"/>
                  </a:cubicBezTo>
                  <a:cubicBezTo>
                    <a:pt x="2043162" y="539429"/>
                    <a:pt x="2065469" y="534297"/>
                    <a:pt x="2086984" y="527125"/>
                  </a:cubicBezTo>
                  <a:lnTo>
                    <a:pt x="2119257" y="516367"/>
                  </a:lnTo>
                  <a:cubicBezTo>
                    <a:pt x="2130015" y="512781"/>
                    <a:pt x="2140529" y="508359"/>
                    <a:pt x="2151530" y="505609"/>
                  </a:cubicBezTo>
                  <a:cubicBezTo>
                    <a:pt x="2165873" y="502023"/>
                    <a:pt x="2180344" y="498914"/>
                    <a:pt x="2194560" y="494852"/>
                  </a:cubicBezTo>
                  <a:cubicBezTo>
                    <a:pt x="2245011" y="480438"/>
                    <a:pt x="2212499" y="487164"/>
                    <a:pt x="2269864" y="462579"/>
                  </a:cubicBezTo>
                  <a:cubicBezTo>
                    <a:pt x="2297992" y="450524"/>
                    <a:pt x="2314828" y="450166"/>
                    <a:pt x="2345167" y="441064"/>
                  </a:cubicBezTo>
                  <a:cubicBezTo>
                    <a:pt x="2366890" y="434547"/>
                    <a:pt x="2387711" y="425048"/>
                    <a:pt x="2409713" y="419548"/>
                  </a:cubicBezTo>
                  <a:cubicBezTo>
                    <a:pt x="2448388" y="409880"/>
                    <a:pt x="2465570" y="404860"/>
                    <a:pt x="2506532" y="398033"/>
                  </a:cubicBezTo>
                  <a:cubicBezTo>
                    <a:pt x="2531543" y="393864"/>
                    <a:pt x="2556519" y="388681"/>
                    <a:pt x="2581836" y="387275"/>
                  </a:cubicBezTo>
                  <a:cubicBezTo>
                    <a:pt x="2685728" y="381503"/>
                    <a:pt x="2789817" y="380104"/>
                    <a:pt x="2893807" y="376518"/>
                  </a:cubicBezTo>
                  <a:cubicBezTo>
                    <a:pt x="2922494" y="372932"/>
                    <a:pt x="2951352" y="370513"/>
                    <a:pt x="2979869" y="365760"/>
                  </a:cubicBezTo>
                  <a:cubicBezTo>
                    <a:pt x="2994453" y="363329"/>
                    <a:pt x="3008466" y="358209"/>
                    <a:pt x="3022899" y="355002"/>
                  </a:cubicBezTo>
                  <a:cubicBezTo>
                    <a:pt x="3040748" y="351036"/>
                    <a:pt x="3058838" y="348211"/>
                    <a:pt x="3076687" y="344245"/>
                  </a:cubicBezTo>
                  <a:cubicBezTo>
                    <a:pt x="3091120" y="341038"/>
                    <a:pt x="3105261" y="336585"/>
                    <a:pt x="3119718" y="333487"/>
                  </a:cubicBezTo>
                  <a:cubicBezTo>
                    <a:pt x="3169157" y="322893"/>
                    <a:pt x="3221184" y="315254"/>
                    <a:pt x="3270325" y="301214"/>
                  </a:cubicBezTo>
                  <a:cubicBezTo>
                    <a:pt x="3281228" y="298099"/>
                    <a:pt x="3291695" y="293572"/>
                    <a:pt x="3302598" y="290457"/>
                  </a:cubicBezTo>
                  <a:cubicBezTo>
                    <a:pt x="3348513" y="277339"/>
                    <a:pt x="3349501" y="280033"/>
                    <a:pt x="3399417" y="268941"/>
                  </a:cubicBezTo>
                  <a:cubicBezTo>
                    <a:pt x="3413850" y="265734"/>
                    <a:pt x="3428231" y="262246"/>
                    <a:pt x="3442447" y="258184"/>
                  </a:cubicBezTo>
                  <a:cubicBezTo>
                    <a:pt x="3453350" y="255069"/>
                    <a:pt x="3463601" y="249650"/>
                    <a:pt x="3474720" y="247426"/>
                  </a:cubicBezTo>
                  <a:cubicBezTo>
                    <a:pt x="3579605" y="226449"/>
                    <a:pt x="3589234" y="229345"/>
                    <a:pt x="3679116" y="215153"/>
                  </a:cubicBezTo>
                  <a:cubicBezTo>
                    <a:pt x="3722206" y="208349"/>
                    <a:pt x="3765886" y="204219"/>
                    <a:pt x="3808207" y="193638"/>
                  </a:cubicBezTo>
                  <a:cubicBezTo>
                    <a:pt x="3822551" y="190052"/>
                    <a:pt x="3836805" y="186087"/>
                    <a:pt x="3851238" y="182880"/>
                  </a:cubicBezTo>
                  <a:cubicBezTo>
                    <a:pt x="3869087" y="178913"/>
                    <a:pt x="3887386" y="176933"/>
                    <a:pt x="3905026" y="172122"/>
                  </a:cubicBezTo>
                  <a:cubicBezTo>
                    <a:pt x="3926906" y="166155"/>
                    <a:pt x="3948057" y="157779"/>
                    <a:pt x="3969572" y="150607"/>
                  </a:cubicBezTo>
                  <a:cubicBezTo>
                    <a:pt x="3980330" y="147021"/>
                    <a:pt x="3991703" y="144920"/>
                    <a:pt x="4001845" y="139849"/>
                  </a:cubicBezTo>
                  <a:cubicBezTo>
                    <a:pt x="4030532" y="125506"/>
                    <a:pt x="4056456" y="103109"/>
                    <a:pt x="4087906" y="96819"/>
                  </a:cubicBezTo>
                  <a:lnTo>
                    <a:pt x="4141695" y="86061"/>
                  </a:lnTo>
                  <a:cubicBezTo>
                    <a:pt x="4163155" y="82159"/>
                    <a:pt x="4184852" y="79582"/>
                    <a:pt x="4206240" y="75304"/>
                  </a:cubicBezTo>
                  <a:cubicBezTo>
                    <a:pt x="4220738" y="72404"/>
                    <a:pt x="4234838" y="67753"/>
                    <a:pt x="4249271" y="64546"/>
                  </a:cubicBezTo>
                  <a:cubicBezTo>
                    <a:pt x="4327163" y="47236"/>
                    <a:pt x="4277660" y="62254"/>
                    <a:pt x="4335332" y="43031"/>
                  </a:cubicBezTo>
                  <a:cubicBezTo>
                    <a:pt x="4346090" y="35859"/>
                    <a:pt x="4355790" y="26766"/>
                    <a:pt x="4367605" y="21515"/>
                  </a:cubicBezTo>
                  <a:cubicBezTo>
                    <a:pt x="4388329" y="12304"/>
                    <a:pt x="4432151" y="0"/>
                    <a:pt x="4432151" y="0"/>
                  </a:cubicBezTo>
                  <a:cubicBezTo>
                    <a:pt x="4464424" y="3586"/>
                    <a:pt x="4498165" y="490"/>
                    <a:pt x="4528970" y="10758"/>
                  </a:cubicBezTo>
                  <a:cubicBezTo>
                    <a:pt x="4553501" y="18935"/>
                    <a:pt x="4572001" y="39445"/>
                    <a:pt x="4593516" y="53788"/>
                  </a:cubicBezTo>
                  <a:lnTo>
                    <a:pt x="4690335" y="118334"/>
                  </a:lnTo>
                  <a:cubicBezTo>
                    <a:pt x="4701092" y="125506"/>
                    <a:pt x="4710342" y="135760"/>
                    <a:pt x="4722607" y="139849"/>
                  </a:cubicBezTo>
                  <a:cubicBezTo>
                    <a:pt x="4758086" y="151676"/>
                    <a:pt x="4770088" y="154975"/>
                    <a:pt x="4808669" y="172122"/>
                  </a:cubicBezTo>
                  <a:cubicBezTo>
                    <a:pt x="4823323" y="178635"/>
                    <a:pt x="4836684" y="188007"/>
                    <a:pt x="4851699" y="193638"/>
                  </a:cubicBezTo>
                  <a:cubicBezTo>
                    <a:pt x="4865543" y="198829"/>
                    <a:pt x="4880386" y="200809"/>
                    <a:pt x="4894730" y="204395"/>
                  </a:cubicBezTo>
                  <a:cubicBezTo>
                    <a:pt x="4909073" y="211567"/>
                    <a:pt x="4922546" y="220840"/>
                    <a:pt x="4937760" y="225911"/>
                  </a:cubicBezTo>
                  <a:cubicBezTo>
                    <a:pt x="4965813" y="235262"/>
                    <a:pt x="5023822" y="247426"/>
                    <a:pt x="5023822" y="247426"/>
                  </a:cubicBezTo>
                  <a:cubicBezTo>
                    <a:pt x="5045337" y="261770"/>
                    <a:pt x="5109882" y="276114"/>
                    <a:pt x="5088367" y="290457"/>
                  </a:cubicBezTo>
                  <a:cubicBezTo>
                    <a:pt x="5066852" y="304800"/>
                    <a:pt x="5048353" y="325310"/>
                    <a:pt x="5023822" y="333487"/>
                  </a:cubicBezTo>
                  <a:cubicBezTo>
                    <a:pt x="4946442" y="359281"/>
                    <a:pt x="5043074" y="327987"/>
                    <a:pt x="4948518" y="355002"/>
                  </a:cubicBezTo>
                  <a:cubicBezTo>
                    <a:pt x="4937615" y="358117"/>
                    <a:pt x="4927003" y="362174"/>
                    <a:pt x="4916245" y="365760"/>
                  </a:cubicBezTo>
                  <a:cubicBezTo>
                    <a:pt x="4930589" y="369346"/>
                    <a:pt x="4945060" y="372456"/>
                    <a:pt x="4959276" y="376518"/>
                  </a:cubicBezTo>
                  <a:cubicBezTo>
                    <a:pt x="4999591" y="388036"/>
                    <a:pt x="4988350" y="389628"/>
                    <a:pt x="5034579" y="398033"/>
                  </a:cubicBezTo>
                  <a:cubicBezTo>
                    <a:pt x="5059526" y="402569"/>
                    <a:pt x="5084872" y="404623"/>
                    <a:pt x="5109883" y="408791"/>
                  </a:cubicBezTo>
                  <a:cubicBezTo>
                    <a:pt x="5127919" y="411797"/>
                    <a:pt x="5145477" y="417729"/>
                    <a:pt x="5163671" y="419548"/>
                  </a:cubicBezTo>
                  <a:cubicBezTo>
                    <a:pt x="5217311" y="424912"/>
                    <a:pt x="5271216" y="427230"/>
                    <a:pt x="5325036" y="430306"/>
                  </a:cubicBezTo>
                  <a:cubicBezTo>
                    <a:pt x="5442503" y="437019"/>
                    <a:pt x="5592689" y="442122"/>
                    <a:pt x="5712311" y="451821"/>
                  </a:cubicBezTo>
                  <a:cubicBezTo>
                    <a:pt x="5787708" y="457934"/>
                    <a:pt x="5863607" y="460901"/>
                    <a:pt x="5938222" y="473337"/>
                  </a:cubicBezTo>
                  <a:cubicBezTo>
                    <a:pt x="5981252" y="480509"/>
                    <a:pt x="6024991" y="484272"/>
                    <a:pt x="6067313" y="494852"/>
                  </a:cubicBezTo>
                  <a:cubicBezTo>
                    <a:pt x="6131505" y="510899"/>
                    <a:pt x="6095760" y="503178"/>
                    <a:pt x="6174890" y="516367"/>
                  </a:cubicBezTo>
                  <a:cubicBezTo>
                    <a:pt x="6185648" y="523539"/>
                    <a:pt x="6197433" y="529368"/>
                    <a:pt x="6207163" y="537882"/>
                  </a:cubicBezTo>
                  <a:cubicBezTo>
                    <a:pt x="6255470" y="580151"/>
                    <a:pt x="6247309" y="588142"/>
                    <a:pt x="6293224" y="613186"/>
                  </a:cubicBezTo>
                  <a:cubicBezTo>
                    <a:pt x="6321381" y="628544"/>
                    <a:pt x="6347648" y="650945"/>
                    <a:pt x="6379285" y="656217"/>
                  </a:cubicBezTo>
                  <a:cubicBezTo>
                    <a:pt x="6400800" y="659803"/>
                    <a:pt x="6422442" y="662696"/>
                    <a:pt x="6443831" y="666974"/>
                  </a:cubicBezTo>
                  <a:cubicBezTo>
                    <a:pt x="6458329" y="669874"/>
                    <a:pt x="6472249" y="675484"/>
                    <a:pt x="6486862" y="677732"/>
                  </a:cubicBezTo>
                  <a:cubicBezTo>
                    <a:pt x="6518956" y="682669"/>
                    <a:pt x="6551407" y="684903"/>
                    <a:pt x="6583680" y="688489"/>
                  </a:cubicBezTo>
                  <a:cubicBezTo>
                    <a:pt x="6612367" y="684903"/>
                    <a:pt x="6642516" y="687456"/>
                    <a:pt x="6669742" y="677732"/>
                  </a:cubicBezTo>
                  <a:cubicBezTo>
                    <a:pt x="6694094" y="669035"/>
                    <a:pt x="6711159" y="646265"/>
                    <a:pt x="6734287" y="634701"/>
                  </a:cubicBezTo>
                  <a:cubicBezTo>
                    <a:pt x="6748631" y="627529"/>
                    <a:pt x="6762104" y="618257"/>
                    <a:pt x="6777318" y="613186"/>
                  </a:cubicBezTo>
                  <a:cubicBezTo>
                    <a:pt x="6792360" y="608172"/>
                    <a:pt x="6884806" y="593479"/>
                    <a:pt x="6895652" y="591671"/>
                  </a:cubicBezTo>
                  <a:lnTo>
                    <a:pt x="6970956" y="602428"/>
                  </a:lnTo>
                  <a:cubicBezTo>
                    <a:pt x="7003177" y="606456"/>
                    <a:pt x="7039185" y="597791"/>
                    <a:pt x="7067775" y="613186"/>
                  </a:cubicBezTo>
                  <a:cubicBezTo>
                    <a:pt x="7090542" y="625445"/>
                    <a:pt x="7102628" y="653201"/>
                    <a:pt x="7110805" y="677732"/>
                  </a:cubicBezTo>
                  <a:lnTo>
                    <a:pt x="7132320" y="742278"/>
                  </a:lnTo>
                  <a:cubicBezTo>
                    <a:pt x="7135906" y="753036"/>
                    <a:pt x="7140328" y="763550"/>
                    <a:pt x="7143078" y="774551"/>
                  </a:cubicBezTo>
                  <a:cubicBezTo>
                    <a:pt x="7146664" y="788894"/>
                    <a:pt x="7147224" y="804357"/>
                    <a:pt x="7153836" y="817581"/>
                  </a:cubicBezTo>
                  <a:cubicBezTo>
                    <a:pt x="7158372" y="826653"/>
                    <a:pt x="7167431" y="832761"/>
                    <a:pt x="7175351" y="839097"/>
                  </a:cubicBezTo>
                  <a:cubicBezTo>
                    <a:pt x="7211744" y="868212"/>
                    <a:pt x="7204437" y="858164"/>
                    <a:pt x="7250655" y="871369"/>
                  </a:cubicBezTo>
                  <a:cubicBezTo>
                    <a:pt x="7324817" y="892558"/>
                    <a:pt x="7230967" y="873467"/>
                    <a:pt x="7347473" y="892885"/>
                  </a:cubicBezTo>
                  <a:cubicBezTo>
                    <a:pt x="7361817" y="889299"/>
                    <a:pt x="7375809" y="883760"/>
                    <a:pt x="7390504" y="882127"/>
                  </a:cubicBezTo>
                  <a:cubicBezTo>
                    <a:pt x="7440526" y="876569"/>
                    <a:pt x="7491547" y="880116"/>
                    <a:pt x="7541111" y="871369"/>
                  </a:cubicBezTo>
                  <a:cubicBezTo>
                    <a:pt x="7553843" y="869122"/>
                    <a:pt x="7561569" y="855105"/>
                    <a:pt x="7573384" y="849854"/>
                  </a:cubicBezTo>
                  <a:cubicBezTo>
                    <a:pt x="7594108" y="840643"/>
                    <a:pt x="7615390" y="830844"/>
                    <a:pt x="7637930" y="828339"/>
                  </a:cubicBezTo>
                  <a:cubicBezTo>
                    <a:pt x="7763482" y="814388"/>
                    <a:pt x="7702528" y="821608"/>
                    <a:pt x="7820810" y="806824"/>
                  </a:cubicBezTo>
                  <a:cubicBezTo>
                    <a:pt x="7910302" y="776992"/>
                    <a:pt x="7767701" y="822389"/>
                    <a:pt x="7928386" y="785308"/>
                  </a:cubicBezTo>
                  <a:cubicBezTo>
                    <a:pt x="7950484" y="780208"/>
                    <a:pt x="7971417" y="770965"/>
                    <a:pt x="7992932" y="763793"/>
                  </a:cubicBezTo>
                  <a:cubicBezTo>
                    <a:pt x="8003690" y="760207"/>
                    <a:pt x="8015770" y="759325"/>
                    <a:pt x="8025205" y="753035"/>
                  </a:cubicBezTo>
                  <a:lnTo>
                    <a:pt x="8057478" y="731520"/>
                  </a:lnTo>
                  <a:cubicBezTo>
                    <a:pt x="8064650" y="720762"/>
                    <a:pt x="8070916" y="709343"/>
                    <a:pt x="8078993" y="699247"/>
                  </a:cubicBezTo>
                  <a:cubicBezTo>
                    <a:pt x="8085329" y="691327"/>
                    <a:pt x="8096742" y="687149"/>
                    <a:pt x="8100509" y="677732"/>
                  </a:cubicBezTo>
                  <a:cubicBezTo>
                    <a:pt x="8111491" y="650277"/>
                    <a:pt x="8112673" y="619723"/>
                    <a:pt x="8122024" y="591671"/>
                  </a:cubicBezTo>
                  <a:cubicBezTo>
                    <a:pt x="8125610" y="580913"/>
                    <a:pt x="8127711" y="569540"/>
                    <a:pt x="8132782" y="559398"/>
                  </a:cubicBezTo>
                  <a:cubicBezTo>
                    <a:pt x="8138564" y="547834"/>
                    <a:pt x="8146220" y="537221"/>
                    <a:pt x="8154297" y="527125"/>
                  </a:cubicBezTo>
                  <a:cubicBezTo>
                    <a:pt x="8160633" y="519205"/>
                    <a:pt x="8167115" y="510827"/>
                    <a:pt x="8175812" y="505609"/>
                  </a:cubicBezTo>
                  <a:cubicBezTo>
                    <a:pt x="8185536" y="499775"/>
                    <a:pt x="8197182" y="497967"/>
                    <a:pt x="8208085" y="494852"/>
                  </a:cubicBezTo>
                  <a:cubicBezTo>
                    <a:pt x="8243544" y="484721"/>
                    <a:pt x="8267919" y="480734"/>
                    <a:pt x="8304904" y="473337"/>
                  </a:cubicBezTo>
                  <a:cubicBezTo>
                    <a:pt x="8319248" y="466165"/>
                    <a:pt x="8331916" y="452584"/>
                    <a:pt x="8347935" y="451821"/>
                  </a:cubicBezTo>
                  <a:cubicBezTo>
                    <a:pt x="8514545" y="443887"/>
                    <a:pt x="8486183" y="432824"/>
                    <a:pt x="8563087" y="484094"/>
                  </a:cubicBezTo>
                  <a:cubicBezTo>
                    <a:pt x="8570259" y="494852"/>
                    <a:pt x="8578821" y="504803"/>
                    <a:pt x="8584603" y="516367"/>
                  </a:cubicBezTo>
                  <a:cubicBezTo>
                    <a:pt x="8597843" y="542846"/>
                    <a:pt x="8601987" y="588403"/>
                    <a:pt x="8606118" y="613186"/>
                  </a:cubicBezTo>
                  <a:cubicBezTo>
                    <a:pt x="8613984" y="794094"/>
                    <a:pt x="8602671" y="825311"/>
                    <a:pt x="8638391" y="968188"/>
                  </a:cubicBezTo>
                  <a:cubicBezTo>
                    <a:pt x="8641977" y="982532"/>
                    <a:pt x="8643958" y="997375"/>
                    <a:pt x="8649149" y="1011219"/>
                  </a:cubicBezTo>
                  <a:cubicBezTo>
                    <a:pt x="8654780" y="1026234"/>
                    <a:pt x="8663492" y="1039906"/>
                    <a:pt x="8670664" y="1054249"/>
                  </a:cubicBezTo>
                  <a:cubicBezTo>
                    <a:pt x="8674250" y="1072179"/>
                    <a:pt x="8676987" y="1090299"/>
                    <a:pt x="8681422" y="1108038"/>
                  </a:cubicBezTo>
                  <a:cubicBezTo>
                    <a:pt x="8684172" y="1119039"/>
                    <a:pt x="8689429" y="1129310"/>
                    <a:pt x="8692179" y="1140311"/>
                  </a:cubicBezTo>
                  <a:cubicBezTo>
                    <a:pt x="8696614" y="1158050"/>
                    <a:pt x="8698502" y="1176361"/>
                    <a:pt x="8702937" y="1194099"/>
                  </a:cubicBezTo>
                  <a:cubicBezTo>
                    <a:pt x="8708558" y="1216582"/>
                    <a:pt x="8728631" y="1263712"/>
                    <a:pt x="8735210" y="1280160"/>
                  </a:cubicBezTo>
                  <a:cubicBezTo>
                    <a:pt x="8758949" y="1398856"/>
                    <a:pt x="8745160" y="1353045"/>
                    <a:pt x="8767483" y="1420009"/>
                  </a:cubicBezTo>
                  <a:cubicBezTo>
                    <a:pt x="8771069" y="1445110"/>
                    <a:pt x="8773267" y="1470449"/>
                    <a:pt x="8778240" y="1495313"/>
                  </a:cubicBezTo>
                  <a:cubicBezTo>
                    <a:pt x="8780464" y="1506432"/>
                    <a:pt x="8786538" y="1516516"/>
                    <a:pt x="8788998" y="1527586"/>
                  </a:cubicBezTo>
                  <a:cubicBezTo>
                    <a:pt x="8793730" y="1548879"/>
                    <a:pt x="8794466" y="1570971"/>
                    <a:pt x="8799756" y="1592132"/>
                  </a:cubicBezTo>
                  <a:cubicBezTo>
                    <a:pt x="8805256" y="1614134"/>
                    <a:pt x="8816823" y="1634439"/>
                    <a:pt x="8821271" y="1656678"/>
                  </a:cubicBezTo>
                  <a:cubicBezTo>
                    <a:pt x="8824857" y="1674607"/>
                    <a:pt x="8828063" y="1692617"/>
                    <a:pt x="8832029" y="1710466"/>
                  </a:cubicBezTo>
                  <a:cubicBezTo>
                    <a:pt x="8842871" y="1759255"/>
                    <a:pt x="8846417" y="1764387"/>
                    <a:pt x="8864302" y="1818042"/>
                  </a:cubicBezTo>
                  <a:lnTo>
                    <a:pt x="8875059" y="1850315"/>
                  </a:lnTo>
                  <a:cubicBezTo>
                    <a:pt x="8871473" y="1914861"/>
                    <a:pt x="8891976" y="1985530"/>
                    <a:pt x="8864302" y="2043953"/>
                  </a:cubicBezTo>
                  <a:cubicBezTo>
                    <a:pt x="8851926" y="2070081"/>
                    <a:pt x="8807151" y="2054711"/>
                    <a:pt x="8778240" y="2054711"/>
                  </a:cubicBezTo>
                  <a:cubicBezTo>
                    <a:pt x="8727910" y="2054711"/>
                    <a:pt x="8677835" y="2047539"/>
                    <a:pt x="8627633" y="2043953"/>
                  </a:cubicBezTo>
                  <a:cubicBezTo>
                    <a:pt x="8571253" y="2035898"/>
                    <a:pt x="8542488" y="2032384"/>
                    <a:pt x="8487784" y="2022438"/>
                  </a:cubicBezTo>
                  <a:cubicBezTo>
                    <a:pt x="8469794" y="2019167"/>
                    <a:pt x="8451925" y="2015266"/>
                    <a:pt x="8433996" y="2011680"/>
                  </a:cubicBezTo>
                  <a:cubicBezTo>
                    <a:pt x="8291268" y="1940317"/>
                    <a:pt x="8469503" y="2026898"/>
                    <a:pt x="8358692" y="1979407"/>
                  </a:cubicBezTo>
                  <a:cubicBezTo>
                    <a:pt x="8343952" y="1973090"/>
                    <a:pt x="8330402" y="1964209"/>
                    <a:pt x="8315662" y="1957892"/>
                  </a:cubicBezTo>
                  <a:cubicBezTo>
                    <a:pt x="8305239" y="1953425"/>
                    <a:pt x="8294007" y="1951116"/>
                    <a:pt x="8283389" y="1947134"/>
                  </a:cubicBezTo>
                  <a:cubicBezTo>
                    <a:pt x="8265308" y="1940354"/>
                    <a:pt x="8247530" y="1932791"/>
                    <a:pt x="8229600" y="1925619"/>
                  </a:cubicBezTo>
                  <a:cubicBezTo>
                    <a:pt x="8211671" y="1911275"/>
                    <a:pt x="8194381" y="1896093"/>
                    <a:pt x="8175812" y="1882588"/>
                  </a:cubicBezTo>
                  <a:cubicBezTo>
                    <a:pt x="8154900" y="1867379"/>
                    <a:pt x="8129550" y="1857842"/>
                    <a:pt x="8111266" y="1839558"/>
                  </a:cubicBezTo>
                  <a:cubicBezTo>
                    <a:pt x="8070975" y="1799267"/>
                    <a:pt x="8093426" y="1812096"/>
                    <a:pt x="8046720" y="1796527"/>
                  </a:cubicBezTo>
                  <a:cubicBezTo>
                    <a:pt x="8035962" y="1785769"/>
                    <a:pt x="8027746" y="1771642"/>
                    <a:pt x="8014447" y="1764254"/>
                  </a:cubicBezTo>
                  <a:cubicBezTo>
                    <a:pt x="7994622" y="1753240"/>
                    <a:pt x="7970187" y="1752881"/>
                    <a:pt x="7949902" y="1742739"/>
                  </a:cubicBezTo>
                  <a:cubicBezTo>
                    <a:pt x="7935558" y="1735567"/>
                    <a:pt x="7920622" y="1729475"/>
                    <a:pt x="7906871" y="1721224"/>
                  </a:cubicBezTo>
                  <a:cubicBezTo>
                    <a:pt x="7884698" y="1707920"/>
                    <a:pt x="7863840" y="1692537"/>
                    <a:pt x="7842325" y="1678193"/>
                  </a:cubicBezTo>
                  <a:cubicBezTo>
                    <a:pt x="7831567" y="1671021"/>
                    <a:pt x="7822318" y="1660767"/>
                    <a:pt x="7810052" y="1656678"/>
                  </a:cubicBezTo>
                  <a:lnTo>
                    <a:pt x="7680960" y="1613647"/>
                  </a:lnTo>
                  <a:lnTo>
                    <a:pt x="7648687" y="1602889"/>
                  </a:lnTo>
                  <a:cubicBezTo>
                    <a:pt x="7637930" y="1599303"/>
                    <a:pt x="7626557" y="1597203"/>
                    <a:pt x="7616415" y="1592132"/>
                  </a:cubicBezTo>
                  <a:cubicBezTo>
                    <a:pt x="7602071" y="1584960"/>
                    <a:pt x="7588598" y="1575688"/>
                    <a:pt x="7573384" y="1570617"/>
                  </a:cubicBezTo>
                  <a:cubicBezTo>
                    <a:pt x="7556038" y="1564835"/>
                    <a:pt x="7537445" y="1563826"/>
                    <a:pt x="7519596" y="1559859"/>
                  </a:cubicBezTo>
                  <a:cubicBezTo>
                    <a:pt x="7505163" y="1556652"/>
                    <a:pt x="7490909" y="1552687"/>
                    <a:pt x="7476565" y="1549101"/>
                  </a:cubicBezTo>
                  <a:cubicBezTo>
                    <a:pt x="7415605" y="1552687"/>
                    <a:pt x="7354475" y="1554069"/>
                    <a:pt x="7293685" y="1559859"/>
                  </a:cubicBezTo>
                  <a:cubicBezTo>
                    <a:pt x="7278967" y="1561261"/>
                    <a:pt x="7264816" y="1566369"/>
                    <a:pt x="7250655" y="1570617"/>
                  </a:cubicBezTo>
                  <a:cubicBezTo>
                    <a:pt x="7228932" y="1577134"/>
                    <a:pt x="7207624" y="1584960"/>
                    <a:pt x="7186109" y="1592132"/>
                  </a:cubicBezTo>
                  <a:lnTo>
                    <a:pt x="7153836" y="1602889"/>
                  </a:lnTo>
                  <a:cubicBezTo>
                    <a:pt x="7143078" y="1606475"/>
                    <a:pt x="7132682" y="1611423"/>
                    <a:pt x="7121563" y="1613647"/>
                  </a:cubicBezTo>
                  <a:cubicBezTo>
                    <a:pt x="6999488" y="1638061"/>
                    <a:pt x="7049463" y="1626292"/>
                    <a:pt x="6970956" y="1645920"/>
                  </a:cubicBezTo>
                  <a:cubicBezTo>
                    <a:pt x="6963784" y="1653092"/>
                    <a:pt x="6954658" y="1658738"/>
                    <a:pt x="6949440" y="1667435"/>
                  </a:cubicBezTo>
                  <a:cubicBezTo>
                    <a:pt x="6938978" y="1684872"/>
                    <a:pt x="6934953" y="1726340"/>
                    <a:pt x="6927925" y="1742739"/>
                  </a:cubicBezTo>
                  <a:cubicBezTo>
                    <a:pt x="6922832" y="1754623"/>
                    <a:pt x="6911661" y="1763197"/>
                    <a:pt x="6906410" y="1775012"/>
                  </a:cubicBezTo>
                  <a:cubicBezTo>
                    <a:pt x="6897199" y="1795736"/>
                    <a:pt x="6884895" y="1839558"/>
                    <a:pt x="6884895" y="1839558"/>
                  </a:cubicBezTo>
                  <a:cubicBezTo>
                    <a:pt x="6894825" y="1889212"/>
                    <a:pt x="6906410" y="1939063"/>
                    <a:pt x="6906410" y="1990165"/>
                  </a:cubicBezTo>
                  <a:cubicBezTo>
                    <a:pt x="6906410" y="2029772"/>
                    <a:pt x="6908177" y="2070924"/>
                    <a:pt x="6895652" y="2108499"/>
                  </a:cubicBezTo>
                  <a:cubicBezTo>
                    <a:pt x="6892066" y="2119257"/>
                    <a:pt x="6874137" y="2115671"/>
                    <a:pt x="6863379" y="2119257"/>
                  </a:cubicBezTo>
                  <a:cubicBezTo>
                    <a:pt x="6777318" y="2115671"/>
                    <a:pt x="6690956" y="2116539"/>
                    <a:pt x="6605196" y="2108499"/>
                  </a:cubicBezTo>
                  <a:cubicBezTo>
                    <a:pt x="6575755" y="2105739"/>
                    <a:pt x="6519135" y="2086984"/>
                    <a:pt x="6519135" y="2086984"/>
                  </a:cubicBezTo>
                  <a:cubicBezTo>
                    <a:pt x="6477619" y="2045468"/>
                    <a:pt x="6520313" y="2080205"/>
                    <a:pt x="6443831" y="2054711"/>
                  </a:cubicBezTo>
                  <a:cubicBezTo>
                    <a:pt x="6428617" y="2049640"/>
                    <a:pt x="6415816" y="2038826"/>
                    <a:pt x="6400800" y="2033195"/>
                  </a:cubicBezTo>
                  <a:cubicBezTo>
                    <a:pt x="6386957" y="2028004"/>
                    <a:pt x="6372113" y="2026024"/>
                    <a:pt x="6357770" y="2022438"/>
                  </a:cubicBezTo>
                  <a:cubicBezTo>
                    <a:pt x="6343426" y="2015266"/>
                    <a:pt x="6329953" y="2005993"/>
                    <a:pt x="6314739" y="2000922"/>
                  </a:cubicBezTo>
                  <a:cubicBezTo>
                    <a:pt x="6265564" y="1984530"/>
                    <a:pt x="6256338" y="1988628"/>
                    <a:pt x="6207163" y="2000922"/>
                  </a:cubicBezTo>
                  <a:cubicBezTo>
                    <a:pt x="6196162" y="2003672"/>
                    <a:pt x="6185032" y="2006609"/>
                    <a:pt x="6174890" y="2011680"/>
                  </a:cubicBezTo>
                  <a:cubicBezTo>
                    <a:pt x="6163326" y="2017462"/>
                    <a:pt x="6152713" y="2025118"/>
                    <a:pt x="6142617" y="2033195"/>
                  </a:cubicBezTo>
                  <a:cubicBezTo>
                    <a:pt x="6134697" y="2039531"/>
                    <a:pt x="6129799" y="2049493"/>
                    <a:pt x="6121102" y="2054711"/>
                  </a:cubicBezTo>
                  <a:cubicBezTo>
                    <a:pt x="6111378" y="2060545"/>
                    <a:pt x="6099587" y="2061882"/>
                    <a:pt x="6088829" y="2065468"/>
                  </a:cubicBezTo>
                  <a:cubicBezTo>
                    <a:pt x="5996338" y="2127130"/>
                    <a:pt x="6113361" y="2053202"/>
                    <a:pt x="6024283" y="2097741"/>
                  </a:cubicBezTo>
                  <a:cubicBezTo>
                    <a:pt x="6012719" y="2103523"/>
                    <a:pt x="6004161" y="2114838"/>
                    <a:pt x="5992010" y="2119257"/>
                  </a:cubicBezTo>
                  <a:cubicBezTo>
                    <a:pt x="5943417" y="2136927"/>
                    <a:pt x="5844733" y="2150696"/>
                    <a:pt x="5798372" y="2162287"/>
                  </a:cubicBezTo>
                  <a:cubicBezTo>
                    <a:pt x="5714168" y="2183339"/>
                    <a:pt x="5791279" y="2166101"/>
                    <a:pt x="5658523" y="2183802"/>
                  </a:cubicBezTo>
                  <a:cubicBezTo>
                    <a:pt x="5636902" y="2186685"/>
                    <a:pt x="5615366" y="2190282"/>
                    <a:pt x="5593977" y="2194560"/>
                  </a:cubicBezTo>
                  <a:cubicBezTo>
                    <a:pt x="5579479" y="2197460"/>
                    <a:pt x="5565617" y="2203484"/>
                    <a:pt x="5550946" y="2205318"/>
                  </a:cubicBezTo>
                  <a:cubicBezTo>
                    <a:pt x="5439565" y="2219240"/>
                    <a:pt x="5242426" y="2223252"/>
                    <a:pt x="5152913" y="2226833"/>
                  </a:cubicBezTo>
                  <a:cubicBezTo>
                    <a:pt x="5117054" y="2234005"/>
                    <a:pt x="5036468" y="2212871"/>
                    <a:pt x="5045337" y="2248348"/>
                  </a:cubicBezTo>
                  <a:cubicBezTo>
                    <a:pt x="5048923" y="2262692"/>
                    <a:pt x="5051847" y="2277217"/>
                    <a:pt x="5056095" y="2291379"/>
                  </a:cubicBezTo>
                  <a:cubicBezTo>
                    <a:pt x="5062612" y="2313102"/>
                    <a:pt x="5077610" y="2355925"/>
                    <a:pt x="5077610" y="2355925"/>
                  </a:cubicBezTo>
                  <a:cubicBezTo>
                    <a:pt x="5075403" y="2382410"/>
                    <a:pt x="5099898" y="2495646"/>
                    <a:pt x="5034579" y="2506532"/>
                  </a:cubicBezTo>
                  <a:cubicBezTo>
                    <a:pt x="5023394" y="2508396"/>
                    <a:pt x="5013209" y="2498889"/>
                    <a:pt x="5002306" y="2495774"/>
                  </a:cubicBezTo>
                  <a:cubicBezTo>
                    <a:pt x="4988090" y="2491712"/>
                    <a:pt x="4973437" y="2489265"/>
                    <a:pt x="4959276" y="2485017"/>
                  </a:cubicBezTo>
                  <a:cubicBezTo>
                    <a:pt x="4937553" y="2478500"/>
                    <a:pt x="4916245" y="2470673"/>
                    <a:pt x="4894730" y="2463501"/>
                  </a:cubicBezTo>
                  <a:lnTo>
                    <a:pt x="4862457" y="2452744"/>
                  </a:lnTo>
                  <a:cubicBezTo>
                    <a:pt x="4851699" y="2449158"/>
                    <a:pt x="4840326" y="2447057"/>
                    <a:pt x="4830184" y="2441986"/>
                  </a:cubicBezTo>
                  <a:cubicBezTo>
                    <a:pt x="4801497" y="2427642"/>
                    <a:pt x="4774550" y="2409097"/>
                    <a:pt x="4744123" y="2398955"/>
                  </a:cubicBezTo>
                  <a:lnTo>
                    <a:pt x="4647304" y="2366682"/>
                  </a:lnTo>
                  <a:cubicBezTo>
                    <a:pt x="4636546" y="2363096"/>
                    <a:pt x="4626348" y="2356632"/>
                    <a:pt x="4615031" y="2355925"/>
                  </a:cubicBezTo>
                  <a:lnTo>
                    <a:pt x="4442909" y="2345167"/>
                  </a:lnTo>
                  <a:cubicBezTo>
                    <a:pt x="4329124" y="2353295"/>
                    <a:pt x="4310834" y="2351043"/>
                    <a:pt x="4216998" y="2366682"/>
                  </a:cubicBezTo>
                  <a:cubicBezTo>
                    <a:pt x="4198962" y="2369688"/>
                    <a:pt x="4180948" y="2373005"/>
                    <a:pt x="4163210" y="2377440"/>
                  </a:cubicBezTo>
                  <a:cubicBezTo>
                    <a:pt x="4119415" y="2388389"/>
                    <a:pt x="4132665" y="2394990"/>
                    <a:pt x="4077149" y="2398955"/>
                  </a:cubicBezTo>
                  <a:cubicBezTo>
                    <a:pt x="3994806" y="2404837"/>
                    <a:pt x="3912198" y="2406127"/>
                    <a:pt x="3829723" y="2409713"/>
                  </a:cubicBezTo>
                  <a:lnTo>
                    <a:pt x="3646843" y="2431228"/>
                  </a:lnTo>
                  <a:cubicBezTo>
                    <a:pt x="3625250" y="2434313"/>
                    <a:pt x="3603458" y="2436696"/>
                    <a:pt x="3582297" y="2441986"/>
                  </a:cubicBezTo>
                  <a:cubicBezTo>
                    <a:pt x="3515888" y="2458588"/>
                    <a:pt x="3522011" y="2471131"/>
                    <a:pt x="3453205" y="2474259"/>
                  </a:cubicBezTo>
                  <a:cubicBezTo>
                    <a:pt x="3317035" y="2480449"/>
                    <a:pt x="3180678" y="2481431"/>
                    <a:pt x="3044415" y="2485017"/>
                  </a:cubicBezTo>
                  <a:lnTo>
                    <a:pt x="2743200" y="2517289"/>
                  </a:lnTo>
                  <a:cubicBezTo>
                    <a:pt x="2675136" y="2521983"/>
                    <a:pt x="2606937" y="2524461"/>
                    <a:pt x="2538805" y="2528047"/>
                  </a:cubicBezTo>
                  <a:lnTo>
                    <a:pt x="2452744" y="2517289"/>
                  </a:lnTo>
                  <a:cubicBezTo>
                    <a:pt x="2420495" y="2513495"/>
                    <a:pt x="2388070" y="2511124"/>
                    <a:pt x="2355925" y="2506532"/>
                  </a:cubicBezTo>
                  <a:cubicBezTo>
                    <a:pt x="2337824" y="2503946"/>
                    <a:pt x="2320127" y="2499045"/>
                    <a:pt x="2302137" y="2495774"/>
                  </a:cubicBezTo>
                  <a:cubicBezTo>
                    <a:pt x="2266954" y="2489377"/>
                    <a:pt x="2219247" y="2483120"/>
                    <a:pt x="2183803" y="2474259"/>
                  </a:cubicBezTo>
                  <a:cubicBezTo>
                    <a:pt x="2172802" y="2471509"/>
                    <a:pt x="2162470" y="2466485"/>
                    <a:pt x="2151530" y="2463501"/>
                  </a:cubicBezTo>
                  <a:cubicBezTo>
                    <a:pt x="2123002" y="2455721"/>
                    <a:pt x="2094156" y="2449158"/>
                    <a:pt x="2065469" y="2441986"/>
                  </a:cubicBezTo>
                  <a:lnTo>
                    <a:pt x="2022438" y="2431228"/>
                  </a:lnTo>
                  <a:cubicBezTo>
                    <a:pt x="2008094" y="2427642"/>
                    <a:pt x="1993433" y="2425147"/>
                    <a:pt x="1979407" y="2420471"/>
                  </a:cubicBezTo>
                  <a:cubicBezTo>
                    <a:pt x="1968650" y="2416885"/>
                    <a:pt x="1958038" y="2412828"/>
                    <a:pt x="1947135" y="2409713"/>
                  </a:cubicBezTo>
                  <a:cubicBezTo>
                    <a:pt x="1932919" y="2405651"/>
                    <a:pt x="1917948" y="2404146"/>
                    <a:pt x="1904104" y="2398955"/>
                  </a:cubicBezTo>
                  <a:cubicBezTo>
                    <a:pt x="1889088" y="2393324"/>
                    <a:pt x="1876287" y="2382511"/>
                    <a:pt x="1861073" y="2377440"/>
                  </a:cubicBezTo>
                  <a:cubicBezTo>
                    <a:pt x="1843727" y="2371658"/>
                    <a:pt x="1825024" y="2371117"/>
                    <a:pt x="1807285" y="2366682"/>
                  </a:cubicBezTo>
                  <a:cubicBezTo>
                    <a:pt x="1766910" y="2356588"/>
                    <a:pt x="1775096" y="2352887"/>
                    <a:pt x="1731982" y="2334409"/>
                  </a:cubicBezTo>
                  <a:cubicBezTo>
                    <a:pt x="1671329" y="2308415"/>
                    <a:pt x="1729425" y="2340174"/>
                    <a:pt x="1656678" y="2312894"/>
                  </a:cubicBezTo>
                  <a:cubicBezTo>
                    <a:pt x="1641662" y="2307263"/>
                    <a:pt x="1628861" y="2296450"/>
                    <a:pt x="1613647" y="2291379"/>
                  </a:cubicBezTo>
                  <a:cubicBezTo>
                    <a:pt x="1596301" y="2285597"/>
                    <a:pt x="1577598" y="2285056"/>
                    <a:pt x="1559859" y="2280621"/>
                  </a:cubicBezTo>
                  <a:cubicBezTo>
                    <a:pt x="1548858" y="2277871"/>
                    <a:pt x="1538489" y="2272979"/>
                    <a:pt x="1527586" y="2269864"/>
                  </a:cubicBezTo>
                  <a:cubicBezTo>
                    <a:pt x="1513370" y="2265802"/>
                    <a:pt x="1498772" y="2263168"/>
                    <a:pt x="1484556" y="2259106"/>
                  </a:cubicBezTo>
                  <a:cubicBezTo>
                    <a:pt x="1473653" y="2255991"/>
                    <a:pt x="1463186" y="2251463"/>
                    <a:pt x="1452283" y="2248348"/>
                  </a:cubicBezTo>
                  <a:cubicBezTo>
                    <a:pt x="1414263" y="2237485"/>
                    <a:pt x="1323607" y="2218816"/>
                    <a:pt x="1301676" y="2216075"/>
                  </a:cubicBezTo>
                  <a:lnTo>
                    <a:pt x="1215615" y="2205318"/>
                  </a:lnTo>
                  <a:cubicBezTo>
                    <a:pt x="1178606" y="2200031"/>
                    <a:pt x="1143679" y="2194494"/>
                    <a:pt x="1108038" y="2183802"/>
                  </a:cubicBezTo>
                  <a:cubicBezTo>
                    <a:pt x="1086315" y="2177285"/>
                    <a:pt x="1065007" y="2169459"/>
                    <a:pt x="1043492" y="2162287"/>
                  </a:cubicBezTo>
                  <a:cubicBezTo>
                    <a:pt x="1032734" y="2158701"/>
                    <a:pt x="1020654" y="2157819"/>
                    <a:pt x="1011219" y="2151529"/>
                  </a:cubicBezTo>
                  <a:cubicBezTo>
                    <a:pt x="1000461" y="2144357"/>
                    <a:pt x="990761" y="2135265"/>
                    <a:pt x="978946" y="2130014"/>
                  </a:cubicBezTo>
                  <a:cubicBezTo>
                    <a:pt x="958222" y="2120803"/>
                    <a:pt x="934685" y="2118641"/>
                    <a:pt x="914400" y="2108499"/>
                  </a:cubicBezTo>
                  <a:cubicBezTo>
                    <a:pt x="900057" y="2101327"/>
                    <a:pt x="886110" y="2093301"/>
                    <a:pt x="871370" y="2086984"/>
                  </a:cubicBezTo>
                  <a:cubicBezTo>
                    <a:pt x="845577" y="2075930"/>
                    <a:pt x="823361" y="2073267"/>
                    <a:pt x="796066" y="2065468"/>
                  </a:cubicBezTo>
                  <a:cubicBezTo>
                    <a:pt x="785163" y="2062353"/>
                    <a:pt x="774794" y="2057461"/>
                    <a:pt x="763793" y="2054711"/>
                  </a:cubicBezTo>
                  <a:cubicBezTo>
                    <a:pt x="743343" y="2049599"/>
                    <a:pt x="689063" y="2041478"/>
                    <a:pt x="666975" y="2033195"/>
                  </a:cubicBezTo>
                  <a:cubicBezTo>
                    <a:pt x="565175" y="1995020"/>
                    <a:pt x="688029" y="2024498"/>
                    <a:pt x="570156" y="2000922"/>
                  </a:cubicBezTo>
                  <a:cubicBezTo>
                    <a:pt x="470871" y="1951280"/>
                    <a:pt x="515210" y="1965671"/>
                    <a:pt x="441064" y="1947134"/>
                  </a:cubicBezTo>
                  <a:cubicBezTo>
                    <a:pt x="430306" y="1939962"/>
                    <a:pt x="420606" y="1930870"/>
                    <a:pt x="408791" y="1925619"/>
                  </a:cubicBezTo>
                  <a:cubicBezTo>
                    <a:pt x="339953" y="1895025"/>
                    <a:pt x="355959" y="1911210"/>
                    <a:pt x="290457" y="1893346"/>
                  </a:cubicBezTo>
                  <a:cubicBezTo>
                    <a:pt x="268577" y="1887379"/>
                    <a:pt x="247913" y="1877332"/>
                    <a:pt x="225911" y="1871831"/>
                  </a:cubicBezTo>
                  <a:cubicBezTo>
                    <a:pt x="211567" y="1868245"/>
                    <a:pt x="197042" y="1865322"/>
                    <a:pt x="182880" y="1861073"/>
                  </a:cubicBezTo>
                  <a:cubicBezTo>
                    <a:pt x="161158" y="1854556"/>
                    <a:pt x="139850" y="1846730"/>
                    <a:pt x="118335" y="1839558"/>
                  </a:cubicBezTo>
                  <a:cubicBezTo>
                    <a:pt x="107577" y="1835972"/>
                    <a:pt x="95497" y="1835090"/>
                    <a:pt x="86062" y="1828800"/>
                  </a:cubicBezTo>
                  <a:cubicBezTo>
                    <a:pt x="-13269" y="1762580"/>
                    <a:pt x="108917" y="1847084"/>
                    <a:pt x="32273" y="1785769"/>
                  </a:cubicBezTo>
                  <a:cubicBezTo>
                    <a:pt x="22177" y="1777692"/>
                    <a:pt x="10758" y="1771426"/>
                    <a:pt x="0" y="1764254"/>
                  </a:cubicBezTo>
                  <a:cubicBezTo>
                    <a:pt x="3586" y="1735567"/>
                    <a:pt x="6669" y="1706813"/>
                    <a:pt x="10758" y="1678193"/>
                  </a:cubicBezTo>
                  <a:cubicBezTo>
                    <a:pt x="13843" y="1656600"/>
                    <a:pt x="19107" y="1635326"/>
                    <a:pt x="21516" y="1613647"/>
                  </a:cubicBezTo>
                  <a:cubicBezTo>
                    <a:pt x="29870" y="1538466"/>
                    <a:pt x="19110" y="1459499"/>
                    <a:pt x="43031" y="1387737"/>
                  </a:cubicBezTo>
                  <a:cubicBezTo>
                    <a:pt x="46617" y="1376979"/>
                    <a:pt x="47955" y="1365188"/>
                    <a:pt x="53789" y="1355464"/>
                  </a:cubicBezTo>
                  <a:cubicBezTo>
                    <a:pt x="59007" y="1346767"/>
                    <a:pt x="68968" y="1341868"/>
                    <a:pt x="75304" y="1333948"/>
                  </a:cubicBezTo>
                  <a:cubicBezTo>
                    <a:pt x="100157" y="1302881"/>
                    <a:pt x="89472" y="1303250"/>
                    <a:pt x="118335" y="1280160"/>
                  </a:cubicBezTo>
                  <a:cubicBezTo>
                    <a:pt x="128431" y="1272084"/>
                    <a:pt x="137829" y="1260611"/>
                    <a:pt x="150607" y="1258645"/>
                  </a:cubicBezTo>
                  <a:cubicBezTo>
                    <a:pt x="186049" y="1253192"/>
                    <a:pt x="199017" y="1231751"/>
                    <a:pt x="225911" y="122637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94156D6E-66E4-9846-9FFD-813CCDAD1E3A}"/>
              </a:ext>
            </a:extLst>
          </p:cNvPr>
          <p:cNvSpPr txBox="1"/>
          <p:nvPr/>
        </p:nvSpPr>
        <p:spPr>
          <a:xfrm>
            <a:off x="358775" y="1028318"/>
            <a:ext cx="4105796" cy="738664"/>
          </a:xfrm>
          <a:prstGeom prst="rect">
            <a:avLst/>
          </a:prstGeom>
          <a:noFill/>
        </p:spPr>
        <p:txBody>
          <a:bodyPr wrap="square" rtlCol="0">
            <a:spAutoFit/>
          </a:bodyPr>
          <a:lstStyle/>
          <a:p>
            <a:r>
              <a:rPr lang="en-GB" sz="1400" dirty="0"/>
              <a:t>Learn about the internal organs and their function.</a:t>
            </a:r>
          </a:p>
          <a:p>
            <a:endParaRPr lang="en-GB" sz="1400" dirty="0"/>
          </a:p>
          <a:p>
            <a:r>
              <a:rPr lang="en-GB" sz="1400" dirty="0"/>
              <a:t>Click on the salmon to begin.</a:t>
            </a:r>
          </a:p>
        </p:txBody>
      </p:sp>
      <p:sp>
        <p:nvSpPr>
          <p:cNvPr id="17" name="Rectangle 16">
            <a:extLst>
              <a:ext uri="{FF2B5EF4-FFF2-40B4-BE49-F238E27FC236}">
                <a16:creationId xmlns:a16="http://schemas.microsoft.com/office/drawing/2014/main" id="{F86B9B00-4699-484F-A31C-2FE9529A6956}"/>
              </a:ext>
            </a:extLst>
          </p:cNvPr>
          <p:cNvSpPr/>
          <p:nvPr/>
        </p:nvSpPr>
        <p:spPr>
          <a:xfrm>
            <a:off x="424925" y="6314547"/>
            <a:ext cx="4572000" cy="215444"/>
          </a:xfrm>
          <a:prstGeom prst="rect">
            <a:avLst/>
          </a:prstGeom>
        </p:spPr>
        <p:txBody>
          <a:bodyPr>
            <a:spAutoFit/>
          </a:bodyPr>
          <a:lstStyle/>
          <a:p>
            <a:r>
              <a:rPr lang="en-GB" sz="800" dirty="0"/>
              <a:t>All images Copyright: </a:t>
            </a:r>
            <a:r>
              <a:rPr lang="en-GB" sz="800" dirty="0" err="1"/>
              <a:t>Kare</a:t>
            </a:r>
            <a:r>
              <a:rPr lang="en-GB" sz="800" dirty="0"/>
              <a:t> </a:t>
            </a:r>
            <a:r>
              <a:rPr lang="en-GB" sz="800" dirty="0" err="1"/>
              <a:t>Romuld</a:t>
            </a:r>
            <a:r>
              <a:rPr lang="en-GB" sz="800" dirty="0"/>
              <a:t>, </a:t>
            </a:r>
            <a:r>
              <a:rPr lang="en-GB" sz="800" dirty="0" err="1"/>
              <a:t>Guri</a:t>
            </a:r>
            <a:r>
              <a:rPr lang="en-GB" sz="800" dirty="0"/>
              <a:t> </a:t>
            </a:r>
            <a:r>
              <a:rPr lang="en-GB" sz="800" dirty="0" err="1"/>
              <a:t>Kunna</a:t>
            </a:r>
            <a:r>
              <a:rPr lang="en-GB" sz="800" dirty="0"/>
              <a:t> </a:t>
            </a:r>
            <a:r>
              <a:rPr lang="en-GB" sz="800" dirty="0" err="1"/>
              <a:t>videragaende</a:t>
            </a:r>
            <a:r>
              <a:rPr lang="en-GB" sz="800" dirty="0"/>
              <a:t> </a:t>
            </a:r>
            <a:r>
              <a:rPr lang="en-GB" sz="800" dirty="0" err="1"/>
              <a:t>skole</a:t>
            </a:r>
            <a:r>
              <a:rPr lang="en-GB" sz="800" dirty="0"/>
              <a:t>, </a:t>
            </a:r>
            <a:r>
              <a:rPr lang="en-GB" sz="800" dirty="0" err="1"/>
              <a:t>Froya</a:t>
            </a:r>
            <a:r>
              <a:rPr lang="en-GB" sz="800" dirty="0"/>
              <a:t>, Norway</a:t>
            </a:r>
          </a:p>
        </p:txBody>
      </p:sp>
      <p:sp>
        <p:nvSpPr>
          <p:cNvPr id="18" name="Rectangle 17">
            <a:extLst>
              <a:ext uri="{FF2B5EF4-FFF2-40B4-BE49-F238E27FC236}">
                <a16:creationId xmlns:a16="http://schemas.microsoft.com/office/drawing/2014/main" id="{31ADFE11-858B-AE46-A026-74DDEF7BD9A1}"/>
              </a:ext>
            </a:extLst>
          </p:cNvPr>
          <p:cNvSpPr/>
          <p:nvPr/>
        </p:nvSpPr>
        <p:spPr>
          <a:xfrm>
            <a:off x="1384150" y="6111945"/>
            <a:ext cx="4572000" cy="215444"/>
          </a:xfrm>
          <a:prstGeom prst="rect">
            <a:avLst/>
          </a:prstGeom>
        </p:spPr>
        <p:txBody>
          <a:bodyPr>
            <a:spAutoFit/>
          </a:bodyPr>
          <a:lstStyle/>
          <a:p>
            <a:r>
              <a:rPr lang="en-GB" sz="800" dirty="0">
                <a:solidFill>
                  <a:srgbClr val="FFFF00"/>
                </a:solidFill>
              </a:rPr>
              <a:t>Text and logo for Open Licence</a:t>
            </a:r>
          </a:p>
        </p:txBody>
      </p:sp>
      <p:pic>
        <p:nvPicPr>
          <p:cNvPr id="15" name="Picture 14">
            <a:extLst>
              <a:ext uri="{FF2B5EF4-FFF2-40B4-BE49-F238E27FC236}">
                <a16:creationId xmlns:a16="http://schemas.microsoft.com/office/drawing/2014/main" id="{A5E47E2D-03C5-5342-AB08-8FC3B7AEED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367" y="6115712"/>
            <a:ext cx="864661" cy="177512"/>
          </a:xfrm>
          <a:prstGeom prst="rect">
            <a:avLst/>
          </a:prstGeom>
        </p:spPr>
      </p:pic>
    </p:spTree>
    <p:extLst>
      <p:ext uri="{BB962C8B-B14F-4D97-AF65-F5344CB8AC3E}">
        <p14:creationId xmlns:p14="http://schemas.microsoft.com/office/powerpoint/2010/main" val="2785358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CD86D9-1D99-E940-A45A-83D69CCE5CF4}"/>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
        <p:nvSpPr>
          <p:cNvPr id="2" name="Rectangle 1">
            <a:extLst>
              <a:ext uri="{FF2B5EF4-FFF2-40B4-BE49-F238E27FC236}">
                <a16:creationId xmlns:a16="http://schemas.microsoft.com/office/drawing/2014/main" id="{DC554DC1-A4A2-8549-BB2D-66928A736A57}"/>
              </a:ext>
            </a:extLst>
          </p:cNvPr>
          <p:cNvSpPr/>
          <p:nvPr/>
        </p:nvSpPr>
        <p:spPr>
          <a:xfrm>
            <a:off x="504701" y="5092212"/>
            <a:ext cx="4572000" cy="1600438"/>
          </a:xfrm>
          <a:prstGeom prst="rect">
            <a:avLst/>
          </a:prstGeom>
        </p:spPr>
        <p:txBody>
          <a:bodyPr>
            <a:spAutoFit/>
          </a:bodyPr>
          <a:lstStyle/>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The </a:t>
            </a:r>
            <a:r>
              <a:rPr lang="en-GB" sz="1400" b="1" dirty="0">
                <a:latin typeface="Calibri" panose="020F0502020204030204" pitchFamily="34" charset="0"/>
                <a:ea typeface="Calibri" panose="020F0502020204030204" pitchFamily="34" charset="0"/>
                <a:cs typeface="Times New Roman" panose="02020603050405020304" pitchFamily="18" charset="0"/>
              </a:rPr>
              <a:t>Pyloric Caeca’s</a:t>
            </a:r>
            <a:r>
              <a:rPr lang="en-GB" sz="1400" dirty="0">
                <a:latin typeface="Calibri" panose="020F0502020204030204" pitchFamily="34" charset="0"/>
                <a:ea typeface="Calibri" panose="020F0502020204030204" pitchFamily="34" charset="0"/>
                <a:cs typeface="Times New Roman" panose="02020603050405020304" pitchFamily="18" charset="0"/>
              </a:rPr>
              <a:t> function is not well understood. It is thought to secrete digestive enzymes and have a nutrient absorption role. </a:t>
            </a:r>
          </a:p>
          <a:p>
            <a:pPr>
              <a:spcAft>
                <a:spcPts val="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Since it takes the products of digestion into the blood stream for internal-transportation round the body, it can be likened to the small intestine in mammals.</a:t>
            </a:r>
          </a:p>
        </p:txBody>
      </p:sp>
      <p:pic>
        <p:nvPicPr>
          <p:cNvPr id="5" name="Picture 4">
            <a:extLst>
              <a:ext uri="{FF2B5EF4-FFF2-40B4-BE49-F238E27FC236}">
                <a16:creationId xmlns:a16="http://schemas.microsoft.com/office/drawing/2014/main" id="{AF47106B-BBDA-FE4F-8C8B-FE3FFE0624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652710"/>
          </a:xfrm>
          <a:prstGeom prst="rect">
            <a:avLst/>
          </a:prstGeom>
        </p:spPr>
      </p:pic>
    </p:spTree>
    <p:extLst>
      <p:ext uri="{BB962C8B-B14F-4D97-AF65-F5344CB8AC3E}">
        <p14:creationId xmlns:p14="http://schemas.microsoft.com/office/powerpoint/2010/main" val="342101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CD86D9-1D99-E940-A45A-83D69CCE5CF4}"/>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4" name="Picture 3">
            <a:extLst>
              <a:ext uri="{FF2B5EF4-FFF2-40B4-BE49-F238E27FC236}">
                <a16:creationId xmlns:a16="http://schemas.microsoft.com/office/drawing/2014/main" id="{A2CD3328-776C-C54F-AFF1-9801E0497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665" y="1"/>
            <a:ext cx="7920671" cy="4678877"/>
          </a:xfrm>
          <a:prstGeom prst="rect">
            <a:avLst/>
          </a:prstGeom>
        </p:spPr>
      </p:pic>
      <p:sp>
        <p:nvSpPr>
          <p:cNvPr id="5" name="TextBox 4">
            <a:extLst>
              <a:ext uri="{FF2B5EF4-FFF2-40B4-BE49-F238E27FC236}">
                <a16:creationId xmlns:a16="http://schemas.microsoft.com/office/drawing/2014/main" id="{A4E7388A-5F21-7740-9EF4-FA59C755E199}"/>
              </a:ext>
            </a:extLst>
          </p:cNvPr>
          <p:cNvSpPr txBox="1"/>
          <p:nvPr/>
        </p:nvSpPr>
        <p:spPr>
          <a:xfrm>
            <a:off x="3752604" y="4096988"/>
            <a:ext cx="1009402" cy="307777"/>
          </a:xfrm>
          <a:prstGeom prst="rect">
            <a:avLst/>
          </a:prstGeom>
          <a:noFill/>
        </p:spPr>
        <p:txBody>
          <a:bodyPr wrap="square" rtlCol="0">
            <a:spAutoFit/>
          </a:bodyPr>
          <a:lstStyle/>
          <a:p>
            <a:r>
              <a:rPr lang="en-GB" sz="1400" dirty="0"/>
              <a:t>Operculum</a:t>
            </a:r>
          </a:p>
        </p:txBody>
      </p:sp>
      <p:sp>
        <p:nvSpPr>
          <p:cNvPr id="6" name="TextBox 5">
            <a:extLst>
              <a:ext uri="{FF2B5EF4-FFF2-40B4-BE49-F238E27FC236}">
                <a16:creationId xmlns:a16="http://schemas.microsoft.com/office/drawing/2014/main" id="{9D59473F-DC40-014F-9717-C2279EB5025F}"/>
              </a:ext>
            </a:extLst>
          </p:cNvPr>
          <p:cNvSpPr txBox="1"/>
          <p:nvPr/>
        </p:nvSpPr>
        <p:spPr>
          <a:xfrm>
            <a:off x="7040090" y="4059384"/>
            <a:ext cx="524492" cy="307777"/>
          </a:xfrm>
          <a:prstGeom prst="rect">
            <a:avLst/>
          </a:prstGeom>
          <a:noFill/>
        </p:spPr>
        <p:txBody>
          <a:bodyPr wrap="square" rtlCol="0">
            <a:spAutoFit/>
          </a:bodyPr>
          <a:lstStyle/>
          <a:p>
            <a:r>
              <a:rPr lang="en-GB" sz="1400" dirty="0"/>
              <a:t>Gills</a:t>
            </a:r>
          </a:p>
        </p:txBody>
      </p:sp>
      <p:cxnSp>
        <p:nvCxnSpPr>
          <p:cNvPr id="8" name="Straight Arrow Connector 7">
            <a:extLst>
              <a:ext uri="{FF2B5EF4-FFF2-40B4-BE49-F238E27FC236}">
                <a16:creationId xmlns:a16="http://schemas.microsoft.com/office/drawing/2014/main" id="{58BE1615-D7CF-6749-99DF-2D0D9B41D39A}"/>
              </a:ext>
            </a:extLst>
          </p:cNvPr>
          <p:cNvCxnSpPr>
            <a:cxnSpLocks/>
          </p:cNvCxnSpPr>
          <p:nvPr/>
        </p:nvCxnSpPr>
        <p:spPr>
          <a:xfrm flipH="1" flipV="1">
            <a:off x="5925789" y="3942610"/>
            <a:ext cx="1163780" cy="29688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3ECADDF-AC69-AF4E-AA21-61F62AD801A4}"/>
              </a:ext>
            </a:extLst>
          </p:cNvPr>
          <p:cNvSpPr/>
          <p:nvPr/>
        </p:nvSpPr>
        <p:spPr>
          <a:xfrm>
            <a:off x="4785756" y="2268188"/>
            <a:ext cx="1686296" cy="133003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C8940C8-9F0F-3141-B7AD-84BC247165FA}"/>
              </a:ext>
            </a:extLst>
          </p:cNvPr>
          <p:cNvSpPr/>
          <p:nvPr/>
        </p:nvSpPr>
        <p:spPr>
          <a:xfrm>
            <a:off x="6105812" y="4695056"/>
            <a:ext cx="2617191" cy="276999"/>
          </a:xfrm>
          <a:prstGeom prst="rect">
            <a:avLst/>
          </a:prstGeom>
        </p:spPr>
        <p:txBody>
          <a:bodyPr wrap="none">
            <a:spAutoFit/>
          </a:bodyPr>
          <a:lstStyle/>
          <a:p>
            <a:r>
              <a:rPr lang="en-GB" sz="1200" dirty="0"/>
              <a:t>(Hover over the heart for closer image)</a:t>
            </a:r>
          </a:p>
        </p:txBody>
      </p:sp>
      <p:sp>
        <p:nvSpPr>
          <p:cNvPr id="13" name="Rectangle 12">
            <a:extLst>
              <a:ext uri="{FF2B5EF4-FFF2-40B4-BE49-F238E27FC236}">
                <a16:creationId xmlns:a16="http://schemas.microsoft.com/office/drawing/2014/main" id="{44A21860-819B-DC40-A6D7-55F36AEF74B2}"/>
              </a:ext>
            </a:extLst>
          </p:cNvPr>
          <p:cNvSpPr/>
          <p:nvPr/>
        </p:nvSpPr>
        <p:spPr>
          <a:xfrm>
            <a:off x="623454" y="4685534"/>
            <a:ext cx="4744192" cy="2031325"/>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The </a:t>
            </a:r>
            <a:r>
              <a:rPr lang="en-GB" sz="1400" b="1" dirty="0">
                <a:latin typeface="Calibri" panose="020F0502020204030204" pitchFamily="34" charset="0"/>
                <a:ea typeface="Calibri" panose="020F0502020204030204" pitchFamily="34" charset="0"/>
                <a:cs typeface="Times New Roman" panose="02020603050405020304" pitchFamily="18" charset="0"/>
              </a:rPr>
              <a:t>Heart</a:t>
            </a:r>
            <a:r>
              <a:rPr lang="en-GB" sz="1400" dirty="0">
                <a:latin typeface="Calibri" panose="020F0502020204030204" pitchFamily="34" charset="0"/>
                <a:ea typeface="Calibri" panose="020F0502020204030204" pitchFamily="34" charset="0"/>
                <a:cs typeface="Times New Roman" panose="02020603050405020304" pitchFamily="18" charset="0"/>
              </a:rPr>
              <a:t> is connected to the gills by the ventral aorta and drives the blood round the body via a ‘single circulatory system’. </a:t>
            </a: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Once the blood has been pumped to the gills to absorb oxygen it then passes round the rest of the body. </a:t>
            </a:r>
          </a:p>
          <a:p>
            <a:pPr>
              <a:spcAft>
                <a:spcPts val="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This is  not like mammals, where the blood returns to the heart before being pumped round the body within a ‘double circulatory system’.</a:t>
            </a:r>
          </a:p>
        </p:txBody>
      </p:sp>
      <p:sp>
        <p:nvSpPr>
          <p:cNvPr id="14" name="Freeform 13">
            <a:hlinkHover r:id="" action="ppaction://customshow?id=1&amp;return=true" highlightClick="1"/>
            <a:extLst>
              <a:ext uri="{FF2B5EF4-FFF2-40B4-BE49-F238E27FC236}">
                <a16:creationId xmlns:a16="http://schemas.microsoft.com/office/drawing/2014/main" id="{D8C6D341-43D3-7149-983C-602F5EDE2144}"/>
              </a:ext>
            </a:extLst>
          </p:cNvPr>
          <p:cNvSpPr/>
          <p:nvPr/>
        </p:nvSpPr>
        <p:spPr>
          <a:xfrm>
            <a:off x="4999512" y="2479535"/>
            <a:ext cx="1092530" cy="904933"/>
          </a:xfrm>
          <a:custGeom>
            <a:avLst/>
            <a:gdLst>
              <a:gd name="connsiteX0" fmla="*/ 320633 w 1092530"/>
              <a:gd name="connsiteY0" fmla="*/ 38034 h 904933"/>
              <a:gd name="connsiteX1" fmla="*/ 486888 w 1092530"/>
              <a:gd name="connsiteY1" fmla="*/ 38034 h 904933"/>
              <a:gd name="connsiteX2" fmla="*/ 665018 w 1092530"/>
              <a:gd name="connsiteY2" fmla="*/ 26159 h 904933"/>
              <a:gd name="connsiteX3" fmla="*/ 961901 w 1092530"/>
              <a:gd name="connsiteY3" fmla="*/ 14283 h 904933"/>
              <a:gd name="connsiteX4" fmla="*/ 1033153 w 1092530"/>
              <a:gd name="connsiteY4" fmla="*/ 49909 h 904933"/>
              <a:gd name="connsiteX5" fmla="*/ 1092530 w 1092530"/>
              <a:gd name="connsiteY5" fmla="*/ 156787 h 904933"/>
              <a:gd name="connsiteX6" fmla="*/ 1080654 w 1092530"/>
              <a:gd name="connsiteY6" fmla="*/ 228039 h 904933"/>
              <a:gd name="connsiteX7" fmla="*/ 1045028 w 1092530"/>
              <a:gd name="connsiteY7" fmla="*/ 346792 h 904933"/>
              <a:gd name="connsiteX8" fmla="*/ 1009402 w 1092530"/>
              <a:gd name="connsiteY8" fmla="*/ 418044 h 904933"/>
              <a:gd name="connsiteX9" fmla="*/ 973776 w 1092530"/>
              <a:gd name="connsiteY9" fmla="*/ 441795 h 904933"/>
              <a:gd name="connsiteX10" fmla="*/ 926275 w 1092530"/>
              <a:gd name="connsiteY10" fmla="*/ 513047 h 904933"/>
              <a:gd name="connsiteX11" fmla="*/ 890649 w 1092530"/>
              <a:gd name="connsiteY11" fmla="*/ 584299 h 904933"/>
              <a:gd name="connsiteX12" fmla="*/ 866898 w 1092530"/>
              <a:gd name="connsiteY12" fmla="*/ 655551 h 904933"/>
              <a:gd name="connsiteX13" fmla="*/ 807522 w 1092530"/>
              <a:gd name="connsiteY13" fmla="*/ 762429 h 904933"/>
              <a:gd name="connsiteX14" fmla="*/ 736270 w 1092530"/>
              <a:gd name="connsiteY14" fmla="*/ 809930 h 904933"/>
              <a:gd name="connsiteX15" fmla="*/ 700644 w 1092530"/>
              <a:gd name="connsiteY15" fmla="*/ 833681 h 904933"/>
              <a:gd name="connsiteX16" fmla="*/ 593766 w 1092530"/>
              <a:gd name="connsiteY16" fmla="*/ 869307 h 904933"/>
              <a:gd name="connsiteX17" fmla="*/ 558140 w 1092530"/>
              <a:gd name="connsiteY17" fmla="*/ 881182 h 904933"/>
              <a:gd name="connsiteX18" fmla="*/ 522514 w 1092530"/>
              <a:gd name="connsiteY18" fmla="*/ 893057 h 904933"/>
              <a:gd name="connsiteX19" fmla="*/ 427511 w 1092530"/>
              <a:gd name="connsiteY19" fmla="*/ 904933 h 904933"/>
              <a:gd name="connsiteX20" fmla="*/ 356259 w 1092530"/>
              <a:gd name="connsiteY20" fmla="*/ 893057 h 904933"/>
              <a:gd name="connsiteX21" fmla="*/ 47501 w 1092530"/>
              <a:gd name="connsiteY21" fmla="*/ 869307 h 904933"/>
              <a:gd name="connsiteX22" fmla="*/ 23750 w 1092530"/>
              <a:gd name="connsiteY22" fmla="*/ 798055 h 904933"/>
              <a:gd name="connsiteX23" fmla="*/ 11875 w 1092530"/>
              <a:gd name="connsiteY23" fmla="*/ 762429 h 904933"/>
              <a:gd name="connsiteX24" fmla="*/ 0 w 1092530"/>
              <a:gd name="connsiteY24" fmla="*/ 714927 h 904933"/>
              <a:gd name="connsiteX25" fmla="*/ 23750 w 1092530"/>
              <a:gd name="connsiteY25" fmla="*/ 406169 h 904933"/>
              <a:gd name="connsiteX26" fmla="*/ 47501 w 1092530"/>
              <a:gd name="connsiteY26" fmla="*/ 334917 h 904933"/>
              <a:gd name="connsiteX27" fmla="*/ 95002 w 1092530"/>
              <a:gd name="connsiteY27" fmla="*/ 263665 h 904933"/>
              <a:gd name="connsiteX28" fmla="*/ 154379 w 1092530"/>
              <a:gd name="connsiteY28" fmla="*/ 156787 h 904933"/>
              <a:gd name="connsiteX29" fmla="*/ 190005 w 1092530"/>
              <a:gd name="connsiteY29" fmla="*/ 144912 h 904933"/>
              <a:gd name="connsiteX30" fmla="*/ 296883 w 1092530"/>
              <a:gd name="connsiteY30" fmla="*/ 85535 h 904933"/>
              <a:gd name="connsiteX31" fmla="*/ 320633 w 1092530"/>
              <a:gd name="connsiteY31" fmla="*/ 38034 h 90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2530" h="904933">
                <a:moveTo>
                  <a:pt x="320633" y="38034"/>
                </a:moveTo>
                <a:cubicBezTo>
                  <a:pt x="352300" y="30117"/>
                  <a:pt x="347504" y="49649"/>
                  <a:pt x="486888" y="38034"/>
                </a:cubicBezTo>
                <a:cubicBezTo>
                  <a:pt x="546191" y="33092"/>
                  <a:pt x="605641" y="30117"/>
                  <a:pt x="665018" y="26159"/>
                </a:cubicBezTo>
                <a:cubicBezTo>
                  <a:pt x="825417" y="-13942"/>
                  <a:pt x="727434" y="491"/>
                  <a:pt x="961901" y="14283"/>
                </a:cubicBezTo>
                <a:cubicBezTo>
                  <a:pt x="987311" y="22754"/>
                  <a:pt x="1014196" y="28244"/>
                  <a:pt x="1033153" y="49909"/>
                </a:cubicBezTo>
                <a:cubicBezTo>
                  <a:pt x="1077126" y="100164"/>
                  <a:pt x="1076219" y="107857"/>
                  <a:pt x="1092530" y="156787"/>
                </a:cubicBezTo>
                <a:cubicBezTo>
                  <a:pt x="1088571" y="180538"/>
                  <a:pt x="1085376" y="204428"/>
                  <a:pt x="1080654" y="228039"/>
                </a:cubicBezTo>
                <a:cubicBezTo>
                  <a:pt x="1071679" y="272913"/>
                  <a:pt x="1060178" y="301343"/>
                  <a:pt x="1045028" y="346792"/>
                </a:cubicBezTo>
                <a:cubicBezTo>
                  <a:pt x="1035369" y="375769"/>
                  <a:pt x="1032424" y="395022"/>
                  <a:pt x="1009402" y="418044"/>
                </a:cubicBezTo>
                <a:cubicBezTo>
                  <a:pt x="999310" y="428136"/>
                  <a:pt x="985651" y="433878"/>
                  <a:pt x="973776" y="441795"/>
                </a:cubicBezTo>
                <a:cubicBezTo>
                  <a:pt x="957942" y="465546"/>
                  <a:pt x="935301" y="485967"/>
                  <a:pt x="926275" y="513047"/>
                </a:cubicBezTo>
                <a:cubicBezTo>
                  <a:pt x="909887" y="562213"/>
                  <a:pt x="921344" y="538258"/>
                  <a:pt x="890649" y="584299"/>
                </a:cubicBezTo>
                <a:lnTo>
                  <a:pt x="866898" y="655551"/>
                </a:lnTo>
                <a:cubicBezTo>
                  <a:pt x="854523" y="692676"/>
                  <a:pt x="842523" y="739095"/>
                  <a:pt x="807522" y="762429"/>
                </a:cubicBezTo>
                <a:lnTo>
                  <a:pt x="736270" y="809930"/>
                </a:lnTo>
                <a:cubicBezTo>
                  <a:pt x="724395" y="817847"/>
                  <a:pt x="714184" y="829168"/>
                  <a:pt x="700644" y="833681"/>
                </a:cubicBezTo>
                <a:lnTo>
                  <a:pt x="593766" y="869307"/>
                </a:lnTo>
                <a:lnTo>
                  <a:pt x="558140" y="881182"/>
                </a:lnTo>
                <a:cubicBezTo>
                  <a:pt x="546265" y="885140"/>
                  <a:pt x="534935" y="891504"/>
                  <a:pt x="522514" y="893057"/>
                </a:cubicBezTo>
                <a:lnTo>
                  <a:pt x="427511" y="904933"/>
                </a:lnTo>
                <a:cubicBezTo>
                  <a:pt x="403760" y="900974"/>
                  <a:pt x="380280" y="894714"/>
                  <a:pt x="356259" y="893057"/>
                </a:cubicBezTo>
                <a:cubicBezTo>
                  <a:pt x="43080" y="871458"/>
                  <a:pt x="173364" y="911260"/>
                  <a:pt x="47501" y="869307"/>
                </a:cubicBezTo>
                <a:lnTo>
                  <a:pt x="23750" y="798055"/>
                </a:lnTo>
                <a:cubicBezTo>
                  <a:pt x="19792" y="786180"/>
                  <a:pt x="14911" y="774573"/>
                  <a:pt x="11875" y="762429"/>
                </a:cubicBezTo>
                <a:lnTo>
                  <a:pt x="0" y="714927"/>
                </a:lnTo>
                <a:cubicBezTo>
                  <a:pt x="2828" y="658371"/>
                  <a:pt x="1957" y="493340"/>
                  <a:pt x="23750" y="406169"/>
                </a:cubicBezTo>
                <a:cubicBezTo>
                  <a:pt x="29822" y="381881"/>
                  <a:pt x="33614" y="355748"/>
                  <a:pt x="47501" y="334917"/>
                </a:cubicBezTo>
                <a:cubicBezTo>
                  <a:pt x="63335" y="311166"/>
                  <a:pt x="85975" y="290745"/>
                  <a:pt x="95002" y="263665"/>
                </a:cubicBezTo>
                <a:cubicBezTo>
                  <a:pt x="105459" y="232297"/>
                  <a:pt x="123756" y="166994"/>
                  <a:pt x="154379" y="156787"/>
                </a:cubicBezTo>
                <a:lnTo>
                  <a:pt x="190005" y="144912"/>
                </a:lnTo>
                <a:cubicBezTo>
                  <a:pt x="224011" y="122241"/>
                  <a:pt x="255078" y="92502"/>
                  <a:pt x="296883" y="85535"/>
                </a:cubicBezTo>
                <a:cubicBezTo>
                  <a:pt x="308597" y="83583"/>
                  <a:pt x="288966" y="45951"/>
                  <a:pt x="320633" y="38034"/>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141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CD86D9-1D99-E940-A45A-83D69CCE5CF4}"/>
              </a:ext>
            </a:extLst>
          </p:cNvPr>
          <p:cNvSpPr/>
          <p:nvPr/>
        </p:nvSpPr>
        <p:spPr>
          <a:xfrm>
            <a:off x="5447239" y="6415651"/>
            <a:ext cx="3285066" cy="276999"/>
          </a:xfrm>
          <a:prstGeom prst="rect">
            <a:avLst/>
          </a:prstGeom>
        </p:spPr>
        <p:txBody>
          <a:bodyPr wrap="none">
            <a:spAutoFit/>
          </a:bodyPr>
          <a:lstStyle/>
          <a:p>
            <a:r>
              <a:rPr lang="en-GB" sz="1200" dirty="0"/>
              <a:t>(Click anywhere to return to the first heart image)</a:t>
            </a:r>
          </a:p>
        </p:txBody>
      </p:sp>
      <p:pic>
        <p:nvPicPr>
          <p:cNvPr id="4" name="Picture 3">
            <a:extLst>
              <a:ext uri="{FF2B5EF4-FFF2-40B4-BE49-F238E27FC236}">
                <a16:creationId xmlns:a16="http://schemas.microsoft.com/office/drawing/2014/main" id="{EF43C8B3-D828-C646-80ED-6B0577C61B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 y="1"/>
            <a:ext cx="7956549" cy="4664908"/>
          </a:xfrm>
          <a:prstGeom prst="rect">
            <a:avLst/>
          </a:prstGeom>
        </p:spPr>
      </p:pic>
      <p:sp>
        <p:nvSpPr>
          <p:cNvPr id="5" name="Rectangle 4">
            <a:extLst>
              <a:ext uri="{FF2B5EF4-FFF2-40B4-BE49-F238E27FC236}">
                <a16:creationId xmlns:a16="http://schemas.microsoft.com/office/drawing/2014/main" id="{1702E53B-38C2-2147-93A2-3408E62A01E0}"/>
              </a:ext>
            </a:extLst>
          </p:cNvPr>
          <p:cNvSpPr/>
          <p:nvPr/>
        </p:nvSpPr>
        <p:spPr>
          <a:xfrm>
            <a:off x="623454" y="4685534"/>
            <a:ext cx="4744192" cy="2031325"/>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The </a:t>
            </a:r>
            <a:r>
              <a:rPr lang="en-GB" sz="1400" b="1" dirty="0">
                <a:latin typeface="Calibri" panose="020F0502020204030204" pitchFamily="34" charset="0"/>
                <a:ea typeface="Calibri" panose="020F0502020204030204" pitchFamily="34" charset="0"/>
                <a:cs typeface="Times New Roman" panose="02020603050405020304" pitchFamily="18" charset="0"/>
              </a:rPr>
              <a:t>Heart</a:t>
            </a:r>
            <a:r>
              <a:rPr lang="en-GB" sz="1400" dirty="0">
                <a:latin typeface="Calibri" panose="020F0502020204030204" pitchFamily="34" charset="0"/>
                <a:ea typeface="Calibri" panose="020F0502020204030204" pitchFamily="34" charset="0"/>
                <a:cs typeface="Times New Roman" panose="02020603050405020304" pitchFamily="18" charset="0"/>
              </a:rPr>
              <a:t> is connected to the gills by the ventral aorta and drives the blood round the body via a ‘single circulatory system’. </a:t>
            </a: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Once the blood has been pumped to the gills to absorb oxygen it then passes round the rest of the body. </a:t>
            </a:r>
          </a:p>
          <a:p>
            <a:pPr>
              <a:spcAft>
                <a:spcPts val="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This is  not like mammals, where the blood returns to the heart before being pumped round the body within a ‘double circulatory system’.</a:t>
            </a:r>
          </a:p>
        </p:txBody>
      </p:sp>
    </p:spTree>
    <p:extLst>
      <p:ext uri="{BB962C8B-B14F-4D97-AF65-F5344CB8AC3E}">
        <p14:creationId xmlns:p14="http://schemas.microsoft.com/office/powerpoint/2010/main" val="94162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48A2B-ABED-054F-BF7E-E14042445B78}"/>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9" name="Picture 8">
            <a:extLst>
              <a:ext uri="{FF2B5EF4-FFF2-40B4-BE49-F238E27FC236}">
                <a16:creationId xmlns:a16="http://schemas.microsoft.com/office/drawing/2014/main" id="{C6D979FA-71D5-7F4F-9366-7A2158C18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445000"/>
          </a:xfrm>
          <a:prstGeom prst="rect">
            <a:avLst/>
          </a:prstGeom>
        </p:spPr>
      </p:pic>
      <p:sp>
        <p:nvSpPr>
          <p:cNvPr id="10" name="Rectangle 9">
            <a:extLst>
              <a:ext uri="{FF2B5EF4-FFF2-40B4-BE49-F238E27FC236}">
                <a16:creationId xmlns:a16="http://schemas.microsoft.com/office/drawing/2014/main" id="{EE6DE6A7-FAC0-364D-85C8-7662E9BEDAA1}"/>
              </a:ext>
            </a:extLst>
          </p:cNvPr>
          <p:cNvSpPr/>
          <p:nvPr/>
        </p:nvSpPr>
        <p:spPr>
          <a:xfrm>
            <a:off x="659275" y="4660510"/>
            <a:ext cx="4572000" cy="2031325"/>
          </a:xfrm>
          <a:prstGeom prst="rect">
            <a:avLst/>
          </a:prstGeom>
        </p:spPr>
        <p:txBody>
          <a:bodyPr>
            <a:spAutoFit/>
          </a:bodyPr>
          <a:lstStyle/>
          <a:p>
            <a:r>
              <a:rPr lang="en-GB" sz="1400" dirty="0"/>
              <a:t>Healthy </a:t>
            </a:r>
            <a:r>
              <a:rPr lang="en-GB" sz="1400" b="1" dirty="0"/>
              <a:t>Gills</a:t>
            </a:r>
            <a:r>
              <a:rPr lang="en-GB" sz="1400" dirty="0"/>
              <a:t> are red because they are filled with oxygen rich blood. </a:t>
            </a:r>
          </a:p>
          <a:p>
            <a:r>
              <a:rPr lang="en-GB" sz="1400" dirty="0"/>
              <a:t>They take oxygen from the water by diffusion and expel carbon dioxide into the water. </a:t>
            </a:r>
          </a:p>
          <a:p>
            <a:endParaRPr lang="en-GB" sz="1400" dirty="0"/>
          </a:p>
          <a:p>
            <a:r>
              <a:rPr lang="en-GB" sz="1400" dirty="0"/>
              <a:t>The gills contain lamellae which are fine, branched structures only two cells thick, to provide the greatest possible surface area. They perform the same function as alveoli in the mammalian lung but do so more efficiently.</a:t>
            </a:r>
          </a:p>
        </p:txBody>
      </p:sp>
    </p:spTree>
    <p:extLst>
      <p:ext uri="{BB962C8B-B14F-4D97-AF65-F5344CB8AC3E}">
        <p14:creationId xmlns:p14="http://schemas.microsoft.com/office/powerpoint/2010/main" val="210463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499CE8-4CE6-0E47-9BE6-7DCD98C38F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886876"/>
          </a:xfrm>
          <a:prstGeom prst="rect">
            <a:avLst/>
          </a:prstGeom>
        </p:spPr>
      </p:pic>
      <p:sp>
        <p:nvSpPr>
          <p:cNvPr id="7" name="Rectangle 6">
            <a:extLst>
              <a:ext uri="{FF2B5EF4-FFF2-40B4-BE49-F238E27FC236}">
                <a16:creationId xmlns:a16="http://schemas.microsoft.com/office/drawing/2014/main" id="{DADABBB3-3486-5D4B-9116-FD0C1838EA87}"/>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
        <p:nvSpPr>
          <p:cNvPr id="2" name="Rectangle 1">
            <a:extLst>
              <a:ext uri="{FF2B5EF4-FFF2-40B4-BE49-F238E27FC236}">
                <a16:creationId xmlns:a16="http://schemas.microsoft.com/office/drawing/2014/main" id="{0A6B9420-E0B7-5245-809B-11226CBEAB77}"/>
              </a:ext>
            </a:extLst>
          </p:cNvPr>
          <p:cNvSpPr/>
          <p:nvPr/>
        </p:nvSpPr>
        <p:spPr>
          <a:xfrm>
            <a:off x="647700" y="5202438"/>
            <a:ext cx="4572000" cy="738664"/>
          </a:xfrm>
          <a:prstGeom prst="rect">
            <a:avLst/>
          </a:prstGeom>
        </p:spPr>
        <p:txBody>
          <a:bodyPr>
            <a:spAutoFit/>
          </a:bodyPr>
          <a:lstStyle/>
          <a:p>
            <a:r>
              <a:rPr lang="en-GB" sz="1400" b="1" dirty="0"/>
              <a:t>Ovaries</a:t>
            </a:r>
          </a:p>
          <a:p>
            <a:endParaRPr lang="en-GB" sz="1400" dirty="0"/>
          </a:p>
          <a:p>
            <a:r>
              <a:rPr lang="en-GB" sz="1400" dirty="0"/>
              <a:t>The female reproductive organ which produces eggs.</a:t>
            </a:r>
          </a:p>
        </p:txBody>
      </p:sp>
      <p:sp>
        <p:nvSpPr>
          <p:cNvPr id="3" name="TextBox 2">
            <a:extLst>
              <a:ext uri="{FF2B5EF4-FFF2-40B4-BE49-F238E27FC236}">
                <a16:creationId xmlns:a16="http://schemas.microsoft.com/office/drawing/2014/main" id="{63B16354-603A-6041-8A67-FC39C5CD76F1}"/>
              </a:ext>
            </a:extLst>
          </p:cNvPr>
          <p:cNvSpPr txBox="1"/>
          <p:nvPr/>
        </p:nvSpPr>
        <p:spPr>
          <a:xfrm>
            <a:off x="158263" y="422031"/>
            <a:ext cx="489438" cy="246221"/>
          </a:xfrm>
          <a:prstGeom prst="rect">
            <a:avLst/>
          </a:prstGeom>
          <a:noFill/>
        </p:spPr>
        <p:txBody>
          <a:bodyPr wrap="square" rtlCol="0">
            <a:spAutoFit/>
          </a:bodyPr>
          <a:lstStyle/>
          <a:p>
            <a:r>
              <a:rPr lang="en-GB" sz="1000" dirty="0">
                <a:solidFill>
                  <a:schemeClr val="bg1"/>
                </a:solidFill>
              </a:rPr>
              <a:t>Gills</a:t>
            </a:r>
          </a:p>
        </p:txBody>
      </p:sp>
    </p:spTree>
    <p:extLst>
      <p:ext uri="{BB962C8B-B14F-4D97-AF65-F5344CB8AC3E}">
        <p14:creationId xmlns:p14="http://schemas.microsoft.com/office/powerpoint/2010/main" val="74025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0FF590-8E4A-9A45-B285-F20CA18B4B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04" y="2062503"/>
            <a:ext cx="9068696" cy="2710490"/>
          </a:xfrm>
          <a:prstGeom prst="rect">
            <a:avLst/>
          </a:prstGeom>
        </p:spPr>
      </p:pic>
      <p:sp>
        <p:nvSpPr>
          <p:cNvPr id="2" name="Freeform 1">
            <a:hlinkClick r:id="" action="ppaction://noaction"/>
            <a:extLst>
              <a:ext uri="{FF2B5EF4-FFF2-40B4-BE49-F238E27FC236}">
                <a16:creationId xmlns:a16="http://schemas.microsoft.com/office/drawing/2014/main" id="{3913E17C-9419-EB4C-B982-D8758FCA5594}"/>
              </a:ext>
            </a:extLst>
          </p:cNvPr>
          <p:cNvSpPr/>
          <p:nvPr/>
        </p:nvSpPr>
        <p:spPr>
          <a:xfrm>
            <a:off x="1428079" y="4084545"/>
            <a:ext cx="943983" cy="395344"/>
          </a:xfrm>
          <a:custGeom>
            <a:avLst/>
            <a:gdLst>
              <a:gd name="connsiteX0" fmla="*/ 408790 w 1258644"/>
              <a:gd name="connsiteY0" fmla="*/ 0 h 527125"/>
              <a:gd name="connsiteX1" fmla="*/ 408790 w 1258644"/>
              <a:gd name="connsiteY1" fmla="*/ 0 h 527125"/>
              <a:gd name="connsiteX2" fmla="*/ 451821 w 1258644"/>
              <a:gd name="connsiteY2" fmla="*/ 86061 h 527125"/>
              <a:gd name="connsiteX3" fmla="*/ 484094 w 1258644"/>
              <a:gd name="connsiteY3" fmla="*/ 107576 h 527125"/>
              <a:gd name="connsiteX4" fmla="*/ 602428 w 1258644"/>
              <a:gd name="connsiteY4" fmla="*/ 139849 h 527125"/>
              <a:gd name="connsiteX5" fmla="*/ 645458 w 1258644"/>
              <a:gd name="connsiteY5" fmla="*/ 150607 h 527125"/>
              <a:gd name="connsiteX6" fmla="*/ 710004 w 1258644"/>
              <a:gd name="connsiteY6" fmla="*/ 172122 h 527125"/>
              <a:gd name="connsiteX7" fmla="*/ 742277 w 1258644"/>
              <a:gd name="connsiteY7" fmla="*/ 182880 h 527125"/>
              <a:gd name="connsiteX8" fmla="*/ 785308 w 1258644"/>
              <a:gd name="connsiteY8" fmla="*/ 193637 h 527125"/>
              <a:gd name="connsiteX9" fmla="*/ 935915 w 1258644"/>
              <a:gd name="connsiteY9" fmla="*/ 215153 h 527125"/>
              <a:gd name="connsiteX10" fmla="*/ 1108037 w 1258644"/>
              <a:gd name="connsiteY10" fmla="*/ 258183 h 527125"/>
              <a:gd name="connsiteX11" fmla="*/ 1172583 w 1258644"/>
              <a:gd name="connsiteY11" fmla="*/ 279699 h 527125"/>
              <a:gd name="connsiteX12" fmla="*/ 1204856 w 1258644"/>
              <a:gd name="connsiteY12" fmla="*/ 290456 h 527125"/>
              <a:gd name="connsiteX13" fmla="*/ 1258644 w 1258644"/>
              <a:gd name="connsiteY13" fmla="*/ 365760 h 527125"/>
              <a:gd name="connsiteX14" fmla="*/ 1194098 w 1258644"/>
              <a:gd name="connsiteY14" fmla="*/ 387275 h 527125"/>
              <a:gd name="connsiteX15" fmla="*/ 1161825 w 1258644"/>
              <a:gd name="connsiteY15" fmla="*/ 398033 h 527125"/>
              <a:gd name="connsiteX16" fmla="*/ 1086522 w 1258644"/>
              <a:gd name="connsiteY16" fmla="*/ 419548 h 527125"/>
              <a:gd name="connsiteX17" fmla="*/ 1011218 w 1258644"/>
              <a:gd name="connsiteY17" fmla="*/ 484094 h 527125"/>
              <a:gd name="connsiteX18" fmla="*/ 989703 w 1258644"/>
              <a:gd name="connsiteY18" fmla="*/ 516367 h 527125"/>
              <a:gd name="connsiteX19" fmla="*/ 957430 w 1258644"/>
              <a:gd name="connsiteY19" fmla="*/ 527125 h 527125"/>
              <a:gd name="connsiteX20" fmla="*/ 753035 w 1258644"/>
              <a:gd name="connsiteY20" fmla="*/ 505609 h 527125"/>
              <a:gd name="connsiteX21" fmla="*/ 623943 w 1258644"/>
              <a:gd name="connsiteY21" fmla="*/ 484094 h 527125"/>
              <a:gd name="connsiteX22" fmla="*/ 580912 w 1258644"/>
              <a:gd name="connsiteY22" fmla="*/ 473336 h 527125"/>
              <a:gd name="connsiteX23" fmla="*/ 527124 w 1258644"/>
              <a:gd name="connsiteY23" fmla="*/ 462579 h 527125"/>
              <a:gd name="connsiteX24" fmla="*/ 494851 w 1258644"/>
              <a:gd name="connsiteY24" fmla="*/ 451821 h 527125"/>
              <a:gd name="connsiteX25" fmla="*/ 387275 w 1258644"/>
              <a:gd name="connsiteY25" fmla="*/ 419548 h 527125"/>
              <a:gd name="connsiteX26" fmla="*/ 355002 w 1258644"/>
              <a:gd name="connsiteY26" fmla="*/ 408790 h 527125"/>
              <a:gd name="connsiteX27" fmla="*/ 290456 w 1258644"/>
              <a:gd name="connsiteY27" fmla="*/ 376517 h 527125"/>
              <a:gd name="connsiteX28" fmla="*/ 225910 w 1258644"/>
              <a:gd name="connsiteY28" fmla="*/ 333487 h 527125"/>
              <a:gd name="connsiteX29" fmla="*/ 193637 w 1258644"/>
              <a:gd name="connsiteY29" fmla="*/ 311972 h 527125"/>
              <a:gd name="connsiteX30" fmla="*/ 172122 w 1258644"/>
              <a:gd name="connsiteY30" fmla="*/ 290456 h 527125"/>
              <a:gd name="connsiteX31" fmla="*/ 107576 w 1258644"/>
              <a:gd name="connsiteY31" fmla="*/ 258183 h 527125"/>
              <a:gd name="connsiteX32" fmla="*/ 75303 w 1258644"/>
              <a:gd name="connsiteY32" fmla="*/ 236668 h 527125"/>
              <a:gd name="connsiteX33" fmla="*/ 53788 w 1258644"/>
              <a:gd name="connsiteY33" fmla="*/ 204395 h 527125"/>
              <a:gd name="connsiteX34" fmla="*/ 0 w 1258644"/>
              <a:gd name="connsiteY34" fmla="*/ 150607 h 527125"/>
              <a:gd name="connsiteX35" fmla="*/ 10757 w 1258644"/>
              <a:gd name="connsiteY35" fmla="*/ 107576 h 527125"/>
              <a:gd name="connsiteX36" fmla="*/ 21515 w 1258644"/>
              <a:gd name="connsiteY36" fmla="*/ 75303 h 527125"/>
              <a:gd name="connsiteX37" fmla="*/ 86061 w 1258644"/>
              <a:gd name="connsiteY37" fmla="*/ 53788 h 527125"/>
              <a:gd name="connsiteX38" fmla="*/ 118334 w 1258644"/>
              <a:gd name="connsiteY38" fmla="*/ 43030 h 527125"/>
              <a:gd name="connsiteX39" fmla="*/ 247425 w 1258644"/>
              <a:gd name="connsiteY39" fmla="*/ 21515 h 527125"/>
              <a:gd name="connsiteX40" fmla="*/ 419548 w 1258644"/>
              <a:gd name="connsiteY40" fmla="*/ 32273 h 527125"/>
              <a:gd name="connsiteX41" fmla="*/ 473336 w 1258644"/>
              <a:gd name="connsiteY41" fmla="*/ 43030 h 527125"/>
              <a:gd name="connsiteX42" fmla="*/ 441063 w 1258644"/>
              <a:gd name="connsiteY42" fmla="*/ 32273 h 527125"/>
              <a:gd name="connsiteX43" fmla="*/ 408790 w 1258644"/>
              <a:gd name="connsiteY43" fmla="*/ 0 h 5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8644" h="527125">
                <a:moveTo>
                  <a:pt x="408790" y="0"/>
                </a:moveTo>
                <a:lnTo>
                  <a:pt x="408790" y="0"/>
                </a:lnTo>
                <a:cubicBezTo>
                  <a:pt x="423134" y="28687"/>
                  <a:pt x="433428" y="59786"/>
                  <a:pt x="451821" y="86061"/>
                </a:cubicBezTo>
                <a:cubicBezTo>
                  <a:pt x="459235" y="96653"/>
                  <a:pt x="472279" y="102325"/>
                  <a:pt x="484094" y="107576"/>
                </a:cubicBezTo>
                <a:cubicBezTo>
                  <a:pt x="534478" y="129969"/>
                  <a:pt x="551804" y="128599"/>
                  <a:pt x="602428" y="139849"/>
                </a:cubicBezTo>
                <a:cubicBezTo>
                  <a:pt x="616861" y="143056"/>
                  <a:pt x="631297" y="146359"/>
                  <a:pt x="645458" y="150607"/>
                </a:cubicBezTo>
                <a:cubicBezTo>
                  <a:pt x="667181" y="157124"/>
                  <a:pt x="688489" y="164950"/>
                  <a:pt x="710004" y="172122"/>
                </a:cubicBezTo>
                <a:cubicBezTo>
                  <a:pt x="720762" y="175708"/>
                  <a:pt x="731276" y="180130"/>
                  <a:pt x="742277" y="182880"/>
                </a:cubicBezTo>
                <a:cubicBezTo>
                  <a:pt x="756621" y="186466"/>
                  <a:pt x="770810" y="190737"/>
                  <a:pt x="785308" y="193637"/>
                </a:cubicBezTo>
                <a:cubicBezTo>
                  <a:pt x="886901" y="213955"/>
                  <a:pt x="816904" y="195318"/>
                  <a:pt x="935915" y="215153"/>
                </a:cubicBezTo>
                <a:cubicBezTo>
                  <a:pt x="1039764" y="232461"/>
                  <a:pt x="1024902" y="230471"/>
                  <a:pt x="1108037" y="258183"/>
                </a:cubicBezTo>
                <a:lnTo>
                  <a:pt x="1172583" y="279699"/>
                </a:lnTo>
                <a:lnTo>
                  <a:pt x="1204856" y="290456"/>
                </a:lnTo>
                <a:cubicBezTo>
                  <a:pt x="1255905" y="341505"/>
                  <a:pt x="1241473" y="314243"/>
                  <a:pt x="1258644" y="365760"/>
                </a:cubicBezTo>
                <a:lnTo>
                  <a:pt x="1194098" y="387275"/>
                </a:lnTo>
                <a:cubicBezTo>
                  <a:pt x="1183340" y="390861"/>
                  <a:pt x="1172826" y="395283"/>
                  <a:pt x="1161825" y="398033"/>
                </a:cubicBezTo>
                <a:cubicBezTo>
                  <a:pt x="1148033" y="401481"/>
                  <a:pt x="1101958" y="411830"/>
                  <a:pt x="1086522" y="419548"/>
                </a:cubicBezTo>
                <a:cubicBezTo>
                  <a:pt x="1062189" y="431714"/>
                  <a:pt x="1024452" y="464242"/>
                  <a:pt x="1011218" y="484094"/>
                </a:cubicBezTo>
                <a:cubicBezTo>
                  <a:pt x="1004046" y="494852"/>
                  <a:pt x="999799" y="508290"/>
                  <a:pt x="989703" y="516367"/>
                </a:cubicBezTo>
                <a:cubicBezTo>
                  <a:pt x="980848" y="523451"/>
                  <a:pt x="968188" y="523539"/>
                  <a:pt x="957430" y="527125"/>
                </a:cubicBezTo>
                <a:cubicBezTo>
                  <a:pt x="889298" y="519953"/>
                  <a:pt x="820611" y="516871"/>
                  <a:pt x="753035" y="505609"/>
                </a:cubicBezTo>
                <a:cubicBezTo>
                  <a:pt x="710004" y="498437"/>
                  <a:pt x="666265" y="494675"/>
                  <a:pt x="623943" y="484094"/>
                </a:cubicBezTo>
                <a:cubicBezTo>
                  <a:pt x="609599" y="480508"/>
                  <a:pt x="595345" y="476543"/>
                  <a:pt x="580912" y="473336"/>
                </a:cubicBezTo>
                <a:cubicBezTo>
                  <a:pt x="563063" y="469370"/>
                  <a:pt x="544862" y="467014"/>
                  <a:pt x="527124" y="462579"/>
                </a:cubicBezTo>
                <a:cubicBezTo>
                  <a:pt x="516123" y="459829"/>
                  <a:pt x="505754" y="454936"/>
                  <a:pt x="494851" y="451821"/>
                </a:cubicBezTo>
                <a:cubicBezTo>
                  <a:pt x="381039" y="419302"/>
                  <a:pt x="540673" y="470681"/>
                  <a:pt x="387275" y="419548"/>
                </a:cubicBezTo>
                <a:cubicBezTo>
                  <a:pt x="376517" y="415962"/>
                  <a:pt x="364437" y="415080"/>
                  <a:pt x="355002" y="408790"/>
                </a:cubicBezTo>
                <a:cubicBezTo>
                  <a:pt x="211731" y="313278"/>
                  <a:pt x="424072" y="450747"/>
                  <a:pt x="290456" y="376517"/>
                </a:cubicBezTo>
                <a:cubicBezTo>
                  <a:pt x="267852" y="363959"/>
                  <a:pt x="247425" y="347830"/>
                  <a:pt x="225910" y="333487"/>
                </a:cubicBezTo>
                <a:cubicBezTo>
                  <a:pt x="215152" y="326315"/>
                  <a:pt x="202779" y="321114"/>
                  <a:pt x="193637" y="311972"/>
                </a:cubicBezTo>
                <a:cubicBezTo>
                  <a:pt x="186465" y="304800"/>
                  <a:pt x="180042" y="296792"/>
                  <a:pt x="172122" y="290456"/>
                </a:cubicBezTo>
                <a:cubicBezTo>
                  <a:pt x="120744" y="249353"/>
                  <a:pt x="160596" y="284693"/>
                  <a:pt x="107576" y="258183"/>
                </a:cubicBezTo>
                <a:cubicBezTo>
                  <a:pt x="96012" y="252401"/>
                  <a:pt x="86061" y="243840"/>
                  <a:pt x="75303" y="236668"/>
                </a:cubicBezTo>
                <a:cubicBezTo>
                  <a:pt x="68131" y="225910"/>
                  <a:pt x="62930" y="213537"/>
                  <a:pt x="53788" y="204395"/>
                </a:cubicBezTo>
                <a:cubicBezTo>
                  <a:pt x="-17929" y="132678"/>
                  <a:pt x="57373" y="236668"/>
                  <a:pt x="0" y="150607"/>
                </a:cubicBezTo>
                <a:cubicBezTo>
                  <a:pt x="3586" y="136263"/>
                  <a:pt x="6695" y="121792"/>
                  <a:pt x="10757" y="107576"/>
                </a:cubicBezTo>
                <a:cubicBezTo>
                  <a:pt x="13872" y="96673"/>
                  <a:pt x="12288" y="81894"/>
                  <a:pt x="21515" y="75303"/>
                </a:cubicBezTo>
                <a:cubicBezTo>
                  <a:pt x="39970" y="62121"/>
                  <a:pt x="64546" y="60960"/>
                  <a:pt x="86061" y="53788"/>
                </a:cubicBezTo>
                <a:cubicBezTo>
                  <a:pt x="96819" y="50202"/>
                  <a:pt x="107108" y="44634"/>
                  <a:pt x="118334" y="43030"/>
                </a:cubicBezTo>
                <a:cubicBezTo>
                  <a:pt x="211738" y="29687"/>
                  <a:pt x="168774" y="37246"/>
                  <a:pt x="247425" y="21515"/>
                </a:cubicBezTo>
                <a:cubicBezTo>
                  <a:pt x="304799" y="25101"/>
                  <a:pt x="362321" y="26823"/>
                  <a:pt x="419548" y="32273"/>
                </a:cubicBezTo>
                <a:cubicBezTo>
                  <a:pt x="437750" y="34006"/>
                  <a:pt x="455052" y="43030"/>
                  <a:pt x="473336" y="43030"/>
                </a:cubicBezTo>
                <a:cubicBezTo>
                  <a:pt x="484676" y="43030"/>
                  <a:pt x="452289" y="33877"/>
                  <a:pt x="441063" y="32273"/>
                </a:cubicBezTo>
                <a:cubicBezTo>
                  <a:pt x="426863" y="30245"/>
                  <a:pt x="414169" y="5379"/>
                  <a:pt x="40879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hlinkClick r:id="" action="ppaction://noaction"/>
            <a:extLst>
              <a:ext uri="{FF2B5EF4-FFF2-40B4-BE49-F238E27FC236}">
                <a16:creationId xmlns:a16="http://schemas.microsoft.com/office/drawing/2014/main" id="{C1ED5FF9-0BF8-2C43-8829-338B146D60BB}"/>
              </a:ext>
            </a:extLst>
          </p:cNvPr>
          <p:cNvSpPr/>
          <p:nvPr/>
        </p:nvSpPr>
        <p:spPr>
          <a:xfrm>
            <a:off x="-717" y="3610032"/>
            <a:ext cx="477795" cy="437679"/>
          </a:xfrm>
          <a:custGeom>
            <a:avLst/>
            <a:gdLst>
              <a:gd name="connsiteX0" fmla="*/ 292504 w 637060"/>
              <a:gd name="connsiteY0" fmla="*/ 53485 h 583572"/>
              <a:gd name="connsiteX1" fmla="*/ 292504 w 637060"/>
              <a:gd name="connsiteY1" fmla="*/ 53485 h 583572"/>
              <a:gd name="connsiteX2" fmla="*/ 398521 w 637060"/>
              <a:gd name="connsiteY2" fmla="*/ 93241 h 583572"/>
              <a:gd name="connsiteX3" fmla="*/ 438278 w 637060"/>
              <a:gd name="connsiteY3" fmla="*/ 106494 h 583572"/>
              <a:gd name="connsiteX4" fmla="*/ 584052 w 637060"/>
              <a:gd name="connsiteY4" fmla="*/ 225763 h 583572"/>
              <a:gd name="connsiteX5" fmla="*/ 610556 w 637060"/>
              <a:gd name="connsiteY5" fmla="*/ 265520 h 583572"/>
              <a:gd name="connsiteX6" fmla="*/ 637060 w 637060"/>
              <a:gd name="connsiteY6" fmla="*/ 345033 h 583572"/>
              <a:gd name="connsiteX7" fmla="*/ 610556 w 637060"/>
              <a:gd name="connsiteY7" fmla="*/ 437798 h 583572"/>
              <a:gd name="connsiteX8" fmla="*/ 504539 w 637060"/>
              <a:gd name="connsiteY8" fmla="*/ 530563 h 583572"/>
              <a:gd name="connsiteX9" fmla="*/ 464782 w 637060"/>
              <a:gd name="connsiteY9" fmla="*/ 543815 h 583572"/>
              <a:gd name="connsiteX10" fmla="*/ 332260 w 637060"/>
              <a:gd name="connsiteY10" fmla="*/ 570320 h 583572"/>
              <a:gd name="connsiteX11" fmla="*/ 292504 w 637060"/>
              <a:gd name="connsiteY11" fmla="*/ 583572 h 583572"/>
              <a:gd name="connsiteX12" fmla="*/ 80469 w 637060"/>
              <a:gd name="connsiteY12" fmla="*/ 570320 h 583572"/>
              <a:gd name="connsiteX13" fmla="*/ 40713 w 637060"/>
              <a:gd name="connsiteY13" fmla="*/ 557067 h 583572"/>
              <a:gd name="connsiteX14" fmla="*/ 14208 w 637060"/>
              <a:gd name="connsiteY14" fmla="*/ 530563 h 583572"/>
              <a:gd name="connsiteX15" fmla="*/ 14208 w 637060"/>
              <a:gd name="connsiteY15" fmla="*/ 411294 h 583572"/>
              <a:gd name="connsiteX16" fmla="*/ 53965 w 637060"/>
              <a:gd name="connsiteY16" fmla="*/ 265520 h 583572"/>
              <a:gd name="connsiteX17" fmla="*/ 80469 w 637060"/>
              <a:gd name="connsiteY17" fmla="*/ 239015 h 583572"/>
              <a:gd name="connsiteX18" fmla="*/ 133478 w 637060"/>
              <a:gd name="connsiteY18" fmla="*/ 132998 h 583572"/>
              <a:gd name="connsiteX19" fmla="*/ 186486 w 637060"/>
              <a:gd name="connsiteY19" fmla="*/ 66737 h 583572"/>
              <a:gd name="connsiteX20" fmla="*/ 279252 w 637060"/>
              <a:gd name="connsiteY20" fmla="*/ 476 h 583572"/>
              <a:gd name="connsiteX21" fmla="*/ 292504 w 637060"/>
              <a:gd name="connsiteY21" fmla="*/ 476 h 583572"/>
              <a:gd name="connsiteX22" fmla="*/ 292504 w 637060"/>
              <a:gd name="connsiteY22" fmla="*/ 476 h 583572"/>
              <a:gd name="connsiteX23" fmla="*/ 385269 w 637060"/>
              <a:gd name="connsiteY23" fmla="*/ 93241 h 583572"/>
              <a:gd name="connsiteX24" fmla="*/ 584052 w 637060"/>
              <a:gd name="connsiteY24" fmla="*/ 172754 h 583572"/>
              <a:gd name="connsiteX25" fmla="*/ 584052 w 637060"/>
              <a:gd name="connsiteY25" fmla="*/ 172754 h 583572"/>
              <a:gd name="connsiteX26" fmla="*/ 464782 w 637060"/>
              <a:gd name="connsiteY26" fmla="*/ 106494 h 583572"/>
              <a:gd name="connsiteX27" fmla="*/ 478034 w 637060"/>
              <a:gd name="connsiteY27" fmla="*/ 79989 h 5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060" h="583572">
                <a:moveTo>
                  <a:pt x="292504" y="53485"/>
                </a:moveTo>
                <a:lnTo>
                  <a:pt x="292504" y="53485"/>
                </a:lnTo>
                <a:lnTo>
                  <a:pt x="398521" y="93241"/>
                </a:lnTo>
                <a:cubicBezTo>
                  <a:pt x="411649" y="98015"/>
                  <a:pt x="426067" y="99710"/>
                  <a:pt x="438278" y="106494"/>
                </a:cubicBezTo>
                <a:cubicBezTo>
                  <a:pt x="483434" y="131581"/>
                  <a:pt x="554442" y="181347"/>
                  <a:pt x="584052" y="225763"/>
                </a:cubicBezTo>
                <a:cubicBezTo>
                  <a:pt x="592887" y="239015"/>
                  <a:pt x="604087" y="250966"/>
                  <a:pt x="610556" y="265520"/>
                </a:cubicBezTo>
                <a:cubicBezTo>
                  <a:pt x="621903" y="291050"/>
                  <a:pt x="637060" y="345033"/>
                  <a:pt x="637060" y="345033"/>
                </a:cubicBezTo>
                <a:cubicBezTo>
                  <a:pt x="635913" y="349622"/>
                  <a:pt x="617685" y="428293"/>
                  <a:pt x="610556" y="437798"/>
                </a:cubicBezTo>
                <a:cubicBezTo>
                  <a:pt x="589831" y="465432"/>
                  <a:pt x="541324" y="512171"/>
                  <a:pt x="504539" y="530563"/>
                </a:cubicBezTo>
                <a:cubicBezTo>
                  <a:pt x="492045" y="536810"/>
                  <a:pt x="478214" y="539977"/>
                  <a:pt x="464782" y="543815"/>
                </a:cubicBezTo>
                <a:cubicBezTo>
                  <a:pt x="372370" y="570218"/>
                  <a:pt x="449411" y="544286"/>
                  <a:pt x="332260" y="570320"/>
                </a:cubicBezTo>
                <a:cubicBezTo>
                  <a:pt x="318624" y="573350"/>
                  <a:pt x="305756" y="579155"/>
                  <a:pt x="292504" y="583572"/>
                </a:cubicBezTo>
                <a:cubicBezTo>
                  <a:pt x="221826" y="579155"/>
                  <a:pt x="150896" y="577734"/>
                  <a:pt x="80469" y="570320"/>
                </a:cubicBezTo>
                <a:cubicBezTo>
                  <a:pt x="66577" y="568858"/>
                  <a:pt x="52691" y="564254"/>
                  <a:pt x="40713" y="557067"/>
                </a:cubicBezTo>
                <a:cubicBezTo>
                  <a:pt x="29999" y="550639"/>
                  <a:pt x="23043" y="539398"/>
                  <a:pt x="14208" y="530563"/>
                </a:cubicBezTo>
                <a:cubicBezTo>
                  <a:pt x="-7066" y="466742"/>
                  <a:pt x="-2255" y="501842"/>
                  <a:pt x="14208" y="411294"/>
                </a:cubicBezTo>
                <a:cubicBezTo>
                  <a:pt x="18809" y="385988"/>
                  <a:pt x="37863" y="281622"/>
                  <a:pt x="53965" y="265520"/>
                </a:cubicBezTo>
                <a:lnTo>
                  <a:pt x="80469" y="239015"/>
                </a:lnTo>
                <a:cubicBezTo>
                  <a:pt x="110924" y="147649"/>
                  <a:pt x="87217" y="179257"/>
                  <a:pt x="133478" y="132998"/>
                </a:cubicBezTo>
                <a:cubicBezTo>
                  <a:pt x="155772" y="66114"/>
                  <a:pt x="130540" y="114691"/>
                  <a:pt x="186486" y="66737"/>
                </a:cubicBezTo>
                <a:cubicBezTo>
                  <a:pt x="248588" y="13507"/>
                  <a:pt x="216227" y="16232"/>
                  <a:pt x="279252" y="476"/>
                </a:cubicBezTo>
                <a:cubicBezTo>
                  <a:pt x="283537" y="-595"/>
                  <a:pt x="288087" y="476"/>
                  <a:pt x="292504" y="476"/>
                </a:cubicBezTo>
                <a:lnTo>
                  <a:pt x="292504" y="476"/>
                </a:lnTo>
                <a:cubicBezTo>
                  <a:pt x="374892" y="96595"/>
                  <a:pt x="331291" y="93241"/>
                  <a:pt x="385269" y="93241"/>
                </a:cubicBezTo>
                <a:lnTo>
                  <a:pt x="584052" y="172754"/>
                </a:lnTo>
                <a:lnTo>
                  <a:pt x="584052" y="172754"/>
                </a:lnTo>
                <a:lnTo>
                  <a:pt x="464782" y="106494"/>
                </a:lnTo>
                <a:lnTo>
                  <a:pt x="478034" y="79989"/>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hlinkClick r:id="" action="ppaction://noaction"/>
            <a:extLst>
              <a:ext uri="{FF2B5EF4-FFF2-40B4-BE49-F238E27FC236}">
                <a16:creationId xmlns:a16="http://schemas.microsoft.com/office/drawing/2014/main" id="{872A3845-F53E-D141-B9D6-8E12B6B94807}"/>
              </a:ext>
            </a:extLst>
          </p:cNvPr>
          <p:cNvSpPr/>
          <p:nvPr/>
        </p:nvSpPr>
        <p:spPr>
          <a:xfrm>
            <a:off x="6220611" y="4084546"/>
            <a:ext cx="153296" cy="161365"/>
          </a:xfrm>
          <a:custGeom>
            <a:avLst/>
            <a:gdLst>
              <a:gd name="connsiteX0" fmla="*/ 204395 w 204395"/>
              <a:gd name="connsiteY0" fmla="*/ 172122 h 215153"/>
              <a:gd name="connsiteX1" fmla="*/ 204395 w 204395"/>
              <a:gd name="connsiteY1" fmla="*/ 172122 h 215153"/>
              <a:gd name="connsiteX2" fmla="*/ 182880 w 204395"/>
              <a:gd name="connsiteY2" fmla="*/ 75303 h 215153"/>
              <a:gd name="connsiteX3" fmla="*/ 172122 w 204395"/>
              <a:gd name="connsiteY3" fmla="*/ 43030 h 215153"/>
              <a:gd name="connsiteX4" fmla="*/ 139849 w 204395"/>
              <a:gd name="connsiteY4" fmla="*/ 21515 h 215153"/>
              <a:gd name="connsiteX5" fmla="*/ 75303 w 204395"/>
              <a:gd name="connsiteY5" fmla="*/ 0 h 215153"/>
              <a:gd name="connsiteX6" fmla="*/ 21515 w 204395"/>
              <a:gd name="connsiteY6" fmla="*/ 32273 h 215153"/>
              <a:gd name="connsiteX7" fmla="*/ 0 w 204395"/>
              <a:gd name="connsiteY7" fmla="*/ 96819 h 215153"/>
              <a:gd name="connsiteX8" fmla="*/ 53788 w 204395"/>
              <a:gd name="connsiteY8" fmla="*/ 204395 h 215153"/>
              <a:gd name="connsiteX9" fmla="*/ 86061 w 204395"/>
              <a:gd name="connsiteY9" fmla="*/ 215153 h 215153"/>
              <a:gd name="connsiteX10" fmla="*/ 204395 w 204395"/>
              <a:gd name="connsiteY10" fmla="*/ 17212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95" h="215153">
                <a:moveTo>
                  <a:pt x="204395" y="172122"/>
                </a:moveTo>
                <a:lnTo>
                  <a:pt x="204395" y="172122"/>
                </a:lnTo>
                <a:cubicBezTo>
                  <a:pt x="197223" y="139849"/>
                  <a:pt x="190898" y="107376"/>
                  <a:pt x="182880" y="75303"/>
                </a:cubicBezTo>
                <a:cubicBezTo>
                  <a:pt x="180130" y="64302"/>
                  <a:pt x="179206" y="51885"/>
                  <a:pt x="172122" y="43030"/>
                </a:cubicBezTo>
                <a:cubicBezTo>
                  <a:pt x="164045" y="32934"/>
                  <a:pt x="151664" y="26766"/>
                  <a:pt x="139849" y="21515"/>
                </a:cubicBezTo>
                <a:cubicBezTo>
                  <a:pt x="119125" y="12304"/>
                  <a:pt x="75303" y="0"/>
                  <a:pt x="75303" y="0"/>
                </a:cubicBezTo>
                <a:cubicBezTo>
                  <a:pt x="53218" y="7361"/>
                  <a:pt x="33329" y="8645"/>
                  <a:pt x="21515" y="32273"/>
                </a:cubicBezTo>
                <a:cubicBezTo>
                  <a:pt x="11373" y="52558"/>
                  <a:pt x="0" y="96819"/>
                  <a:pt x="0" y="96819"/>
                </a:cubicBezTo>
                <a:cubicBezTo>
                  <a:pt x="18457" y="170647"/>
                  <a:pt x="-381" y="177311"/>
                  <a:pt x="53788" y="204395"/>
                </a:cubicBezTo>
                <a:cubicBezTo>
                  <a:pt x="63930" y="209466"/>
                  <a:pt x="75303" y="211567"/>
                  <a:pt x="86061" y="215153"/>
                </a:cubicBezTo>
                <a:cubicBezTo>
                  <a:pt x="177154" y="203766"/>
                  <a:pt x="184673" y="179294"/>
                  <a:pt x="204395" y="17212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E83D5192-C432-6148-B395-8CBE046A60FE}"/>
              </a:ext>
            </a:extLst>
          </p:cNvPr>
          <p:cNvSpPr txBox="1"/>
          <p:nvPr/>
        </p:nvSpPr>
        <p:spPr>
          <a:xfrm>
            <a:off x="380143" y="473483"/>
            <a:ext cx="4450041" cy="461665"/>
          </a:xfrm>
          <a:prstGeom prst="rect">
            <a:avLst/>
          </a:prstGeom>
          <a:noFill/>
        </p:spPr>
        <p:txBody>
          <a:bodyPr wrap="square" rtlCol="0">
            <a:spAutoFit/>
          </a:bodyPr>
          <a:lstStyle/>
          <a:p>
            <a:r>
              <a:rPr lang="en-GB" sz="2400" b="1" dirty="0"/>
              <a:t>Internal anatomy of the Salmon</a:t>
            </a:r>
          </a:p>
        </p:txBody>
      </p:sp>
      <p:sp>
        <p:nvSpPr>
          <p:cNvPr id="15" name="TextBox 14">
            <a:extLst>
              <a:ext uri="{FF2B5EF4-FFF2-40B4-BE49-F238E27FC236}">
                <a16:creationId xmlns:a16="http://schemas.microsoft.com/office/drawing/2014/main" id="{92E46F55-3DCE-B04B-A688-DC6B006DE345}"/>
              </a:ext>
            </a:extLst>
          </p:cNvPr>
          <p:cNvSpPr txBox="1"/>
          <p:nvPr/>
        </p:nvSpPr>
        <p:spPr>
          <a:xfrm>
            <a:off x="369384" y="942258"/>
            <a:ext cx="5586248" cy="1292662"/>
          </a:xfrm>
          <a:prstGeom prst="rect">
            <a:avLst/>
          </a:prstGeom>
          <a:noFill/>
        </p:spPr>
        <p:txBody>
          <a:bodyPr wrap="square" rtlCol="0">
            <a:spAutoFit/>
          </a:bodyPr>
          <a:lstStyle/>
          <a:p>
            <a:r>
              <a:rPr lang="en-GB" sz="1400" dirty="0"/>
              <a:t>Hover your mouse over each organ to show its name.</a:t>
            </a:r>
          </a:p>
          <a:p>
            <a:r>
              <a:rPr lang="en-GB" sz="1200" dirty="0"/>
              <a:t>(10 organs are named. Yellow arrows/boxes indicate organs revealed with further dissection.) </a:t>
            </a:r>
          </a:p>
          <a:p>
            <a:endParaRPr lang="en-GB" sz="1400" dirty="0"/>
          </a:p>
          <a:p>
            <a:r>
              <a:rPr lang="en-GB" sz="1400" dirty="0"/>
              <a:t>Click on each organ to find out more detail. </a:t>
            </a:r>
          </a:p>
          <a:p>
            <a:r>
              <a:rPr lang="en-GB" sz="1200" dirty="0"/>
              <a:t>(Click again to return to this page.)</a:t>
            </a:r>
          </a:p>
        </p:txBody>
      </p:sp>
      <p:sp>
        <p:nvSpPr>
          <p:cNvPr id="16" name="TextBox 15">
            <a:hlinkClick r:id="" action="ppaction://hlinkshowjump?jump=endshow"/>
            <a:extLst>
              <a:ext uri="{FF2B5EF4-FFF2-40B4-BE49-F238E27FC236}">
                <a16:creationId xmlns:a16="http://schemas.microsoft.com/office/drawing/2014/main" id="{F7A99C40-7271-2148-A623-9B4DA44A9A08}"/>
              </a:ext>
            </a:extLst>
          </p:cNvPr>
          <p:cNvSpPr txBox="1"/>
          <p:nvPr/>
        </p:nvSpPr>
        <p:spPr>
          <a:xfrm>
            <a:off x="7414704" y="6236188"/>
            <a:ext cx="1421296" cy="307777"/>
          </a:xfrm>
          <a:prstGeom prst="rect">
            <a:avLst/>
          </a:prstGeom>
          <a:noFill/>
        </p:spPr>
        <p:txBody>
          <a:bodyPr wrap="square" rtlCol="0">
            <a:spAutoFit/>
          </a:bodyPr>
          <a:lstStyle/>
          <a:p>
            <a:r>
              <a:rPr lang="en-GB" sz="1400" dirty="0"/>
              <a:t>Close the activity</a:t>
            </a:r>
          </a:p>
        </p:txBody>
      </p:sp>
      <p:pic>
        <p:nvPicPr>
          <p:cNvPr id="4" name="Picture 3">
            <a:extLst>
              <a:ext uri="{FF2B5EF4-FFF2-40B4-BE49-F238E27FC236}">
                <a16:creationId xmlns:a16="http://schemas.microsoft.com/office/drawing/2014/main" id="{46DB507B-8856-0844-A2E6-0E3F1129C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82803">
            <a:off x="973523" y="2588894"/>
            <a:ext cx="5376643" cy="2613646"/>
          </a:xfrm>
          <a:prstGeom prst="rect">
            <a:avLst/>
          </a:prstGeom>
        </p:spPr>
      </p:pic>
      <p:grpSp>
        <p:nvGrpSpPr>
          <p:cNvPr id="47" name="Group 46">
            <a:extLst>
              <a:ext uri="{FF2B5EF4-FFF2-40B4-BE49-F238E27FC236}">
                <a16:creationId xmlns:a16="http://schemas.microsoft.com/office/drawing/2014/main" id="{12D57AA1-98B0-D84B-B813-37835870C585}"/>
              </a:ext>
            </a:extLst>
          </p:cNvPr>
          <p:cNvGrpSpPr/>
          <p:nvPr/>
        </p:nvGrpSpPr>
        <p:grpSpPr>
          <a:xfrm>
            <a:off x="334775" y="1898244"/>
            <a:ext cx="7830412" cy="3952638"/>
            <a:chOff x="334775" y="1898244"/>
            <a:chExt cx="7830412" cy="3952638"/>
          </a:xfrm>
        </p:grpSpPr>
        <p:grpSp>
          <p:nvGrpSpPr>
            <p:cNvPr id="44" name="Group 43">
              <a:extLst>
                <a:ext uri="{FF2B5EF4-FFF2-40B4-BE49-F238E27FC236}">
                  <a16:creationId xmlns:a16="http://schemas.microsoft.com/office/drawing/2014/main" id="{861A7AD8-D38F-614D-842E-78B229647D3C}"/>
                </a:ext>
              </a:extLst>
            </p:cNvPr>
            <p:cNvGrpSpPr/>
            <p:nvPr/>
          </p:nvGrpSpPr>
          <p:grpSpPr>
            <a:xfrm>
              <a:off x="334775" y="1898244"/>
              <a:ext cx="7830412" cy="3952638"/>
              <a:chOff x="334775" y="1898244"/>
              <a:chExt cx="7830412" cy="3952638"/>
            </a:xfrm>
          </p:grpSpPr>
          <p:pic>
            <p:nvPicPr>
              <p:cNvPr id="18" name="Picture 17">
                <a:extLst>
                  <a:ext uri="{FF2B5EF4-FFF2-40B4-BE49-F238E27FC236}">
                    <a16:creationId xmlns:a16="http://schemas.microsoft.com/office/drawing/2014/main" id="{8FBA7672-C27C-0342-ACC6-983FD5BB5D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44257">
                <a:off x="948006" y="2342530"/>
                <a:ext cx="7217181" cy="3508352"/>
              </a:xfrm>
              <a:prstGeom prst="rect">
                <a:avLst/>
              </a:prstGeom>
            </p:spPr>
          </p:pic>
          <p:sp>
            <p:nvSpPr>
              <p:cNvPr id="8" name="Freeform 7">
                <a:hlinkClick r:id="" action="ppaction://customshow?id=2&amp;return=true" tooltip="Liver"/>
                <a:extLst>
                  <a:ext uri="{FF2B5EF4-FFF2-40B4-BE49-F238E27FC236}">
                    <a16:creationId xmlns:a16="http://schemas.microsoft.com/office/drawing/2014/main" id="{58822CC1-804A-EE40-AB10-C2BA23CC2512}"/>
                  </a:ext>
                </a:extLst>
              </p:cNvPr>
              <p:cNvSpPr/>
              <p:nvPr/>
            </p:nvSpPr>
            <p:spPr>
              <a:xfrm>
                <a:off x="2031170" y="3452979"/>
                <a:ext cx="1676499" cy="1306286"/>
              </a:xfrm>
              <a:custGeom>
                <a:avLst/>
                <a:gdLst>
                  <a:gd name="connsiteX0" fmla="*/ 463561 w 1676499"/>
                  <a:gd name="connsiteY0" fmla="*/ 0 h 1306286"/>
                  <a:gd name="connsiteX1" fmla="*/ 499187 w 1676499"/>
                  <a:gd name="connsiteY1" fmla="*/ 59377 h 1306286"/>
                  <a:gd name="connsiteX2" fmla="*/ 570439 w 1676499"/>
                  <a:gd name="connsiteY2" fmla="*/ 83128 h 1306286"/>
                  <a:gd name="connsiteX3" fmla="*/ 641691 w 1676499"/>
                  <a:gd name="connsiteY3" fmla="*/ 118754 h 1306286"/>
                  <a:gd name="connsiteX4" fmla="*/ 712943 w 1676499"/>
                  <a:gd name="connsiteY4" fmla="*/ 154380 h 1306286"/>
                  <a:gd name="connsiteX5" fmla="*/ 748569 w 1676499"/>
                  <a:gd name="connsiteY5" fmla="*/ 190005 h 1306286"/>
                  <a:gd name="connsiteX6" fmla="*/ 819821 w 1676499"/>
                  <a:gd name="connsiteY6" fmla="*/ 213756 h 1306286"/>
                  <a:gd name="connsiteX7" fmla="*/ 891072 w 1676499"/>
                  <a:gd name="connsiteY7" fmla="*/ 273133 h 1306286"/>
                  <a:gd name="connsiteX8" fmla="*/ 926698 w 1676499"/>
                  <a:gd name="connsiteY8" fmla="*/ 296883 h 1306286"/>
                  <a:gd name="connsiteX9" fmla="*/ 962324 w 1676499"/>
                  <a:gd name="connsiteY9" fmla="*/ 332509 h 1306286"/>
                  <a:gd name="connsiteX10" fmla="*/ 1033576 w 1676499"/>
                  <a:gd name="connsiteY10" fmla="*/ 356260 h 1306286"/>
                  <a:gd name="connsiteX11" fmla="*/ 1069202 w 1676499"/>
                  <a:gd name="connsiteY11" fmla="*/ 368135 h 1306286"/>
                  <a:gd name="connsiteX12" fmla="*/ 1104828 w 1676499"/>
                  <a:gd name="connsiteY12" fmla="*/ 391886 h 1306286"/>
                  <a:gd name="connsiteX13" fmla="*/ 1176080 w 1676499"/>
                  <a:gd name="connsiteY13" fmla="*/ 415637 h 1306286"/>
                  <a:gd name="connsiteX14" fmla="*/ 1282958 w 1676499"/>
                  <a:gd name="connsiteY14" fmla="*/ 486889 h 1306286"/>
                  <a:gd name="connsiteX15" fmla="*/ 1318584 w 1676499"/>
                  <a:gd name="connsiteY15" fmla="*/ 510639 h 1306286"/>
                  <a:gd name="connsiteX16" fmla="*/ 1425462 w 1676499"/>
                  <a:gd name="connsiteY16" fmla="*/ 534390 h 1306286"/>
                  <a:gd name="connsiteX17" fmla="*/ 1651093 w 1676499"/>
                  <a:gd name="connsiteY17" fmla="*/ 546265 h 1306286"/>
                  <a:gd name="connsiteX18" fmla="*/ 1662969 w 1676499"/>
                  <a:gd name="connsiteY18" fmla="*/ 617517 h 1306286"/>
                  <a:gd name="connsiteX19" fmla="*/ 1591717 w 1676499"/>
                  <a:gd name="connsiteY19" fmla="*/ 665018 h 1306286"/>
                  <a:gd name="connsiteX20" fmla="*/ 1567966 w 1676499"/>
                  <a:gd name="connsiteY20" fmla="*/ 700644 h 1306286"/>
                  <a:gd name="connsiteX21" fmla="*/ 1532340 w 1676499"/>
                  <a:gd name="connsiteY21" fmla="*/ 724395 h 1306286"/>
                  <a:gd name="connsiteX22" fmla="*/ 1520465 w 1676499"/>
                  <a:gd name="connsiteY22" fmla="*/ 760021 h 1306286"/>
                  <a:gd name="connsiteX23" fmla="*/ 1472963 w 1676499"/>
                  <a:gd name="connsiteY23" fmla="*/ 831273 h 1306286"/>
                  <a:gd name="connsiteX24" fmla="*/ 1449213 w 1676499"/>
                  <a:gd name="connsiteY24" fmla="*/ 866899 h 1306286"/>
                  <a:gd name="connsiteX25" fmla="*/ 1425462 w 1676499"/>
                  <a:gd name="connsiteY25" fmla="*/ 938151 h 1306286"/>
                  <a:gd name="connsiteX26" fmla="*/ 1377961 w 1676499"/>
                  <a:gd name="connsiteY26" fmla="*/ 1128156 h 1306286"/>
                  <a:gd name="connsiteX27" fmla="*/ 1342335 w 1676499"/>
                  <a:gd name="connsiteY27" fmla="*/ 1199408 h 1306286"/>
                  <a:gd name="connsiteX28" fmla="*/ 1235457 w 1676499"/>
                  <a:gd name="connsiteY28" fmla="*/ 1246909 h 1306286"/>
                  <a:gd name="connsiteX29" fmla="*/ 1104828 w 1676499"/>
                  <a:gd name="connsiteY29" fmla="*/ 1282535 h 1306286"/>
                  <a:gd name="connsiteX30" fmla="*/ 974200 w 1676499"/>
                  <a:gd name="connsiteY30" fmla="*/ 1294411 h 1306286"/>
                  <a:gd name="connsiteX31" fmla="*/ 914823 w 1676499"/>
                  <a:gd name="connsiteY31" fmla="*/ 1306286 h 1306286"/>
                  <a:gd name="connsiteX32" fmla="*/ 724818 w 1676499"/>
                  <a:gd name="connsiteY32" fmla="*/ 1282535 h 1306286"/>
                  <a:gd name="connsiteX33" fmla="*/ 677317 w 1676499"/>
                  <a:gd name="connsiteY33" fmla="*/ 1270660 h 1306286"/>
                  <a:gd name="connsiteX34" fmla="*/ 606065 w 1676499"/>
                  <a:gd name="connsiteY34" fmla="*/ 1246909 h 1306286"/>
                  <a:gd name="connsiteX35" fmla="*/ 534813 w 1676499"/>
                  <a:gd name="connsiteY35" fmla="*/ 1199408 h 1306286"/>
                  <a:gd name="connsiteX36" fmla="*/ 463561 w 1676499"/>
                  <a:gd name="connsiteY36" fmla="*/ 1151907 h 1306286"/>
                  <a:gd name="connsiteX37" fmla="*/ 404184 w 1676499"/>
                  <a:gd name="connsiteY37" fmla="*/ 1092530 h 1306286"/>
                  <a:gd name="connsiteX38" fmla="*/ 344808 w 1676499"/>
                  <a:gd name="connsiteY38" fmla="*/ 1045029 h 1306286"/>
                  <a:gd name="connsiteX39" fmla="*/ 309182 w 1676499"/>
                  <a:gd name="connsiteY39" fmla="*/ 1021278 h 1306286"/>
                  <a:gd name="connsiteX40" fmla="*/ 285431 w 1676499"/>
                  <a:gd name="connsiteY40" fmla="*/ 985652 h 1306286"/>
                  <a:gd name="connsiteX41" fmla="*/ 249805 w 1676499"/>
                  <a:gd name="connsiteY41" fmla="*/ 973777 h 1306286"/>
                  <a:gd name="connsiteX42" fmla="*/ 202304 w 1676499"/>
                  <a:gd name="connsiteY42" fmla="*/ 902525 h 1306286"/>
                  <a:gd name="connsiteX43" fmla="*/ 166678 w 1676499"/>
                  <a:gd name="connsiteY43" fmla="*/ 795647 h 1306286"/>
                  <a:gd name="connsiteX44" fmla="*/ 154802 w 1676499"/>
                  <a:gd name="connsiteY44" fmla="*/ 760021 h 1306286"/>
                  <a:gd name="connsiteX45" fmla="*/ 107301 w 1676499"/>
                  <a:gd name="connsiteY45" fmla="*/ 688769 h 1306286"/>
                  <a:gd name="connsiteX46" fmla="*/ 83550 w 1676499"/>
                  <a:gd name="connsiteY46" fmla="*/ 653143 h 1306286"/>
                  <a:gd name="connsiteX47" fmla="*/ 71675 w 1676499"/>
                  <a:gd name="connsiteY47" fmla="*/ 617517 h 1306286"/>
                  <a:gd name="connsiteX48" fmla="*/ 24174 w 1676499"/>
                  <a:gd name="connsiteY48" fmla="*/ 546265 h 1306286"/>
                  <a:gd name="connsiteX49" fmla="*/ 423 w 1676499"/>
                  <a:gd name="connsiteY49" fmla="*/ 475013 h 1306286"/>
                  <a:gd name="connsiteX50" fmla="*/ 24174 w 1676499"/>
                  <a:gd name="connsiteY50" fmla="*/ 237507 h 1306286"/>
                  <a:gd name="connsiteX51" fmla="*/ 47924 w 1676499"/>
                  <a:gd name="connsiteY51" fmla="*/ 201881 h 1306286"/>
                  <a:gd name="connsiteX52" fmla="*/ 83550 w 1676499"/>
                  <a:gd name="connsiteY52" fmla="*/ 178130 h 1306286"/>
                  <a:gd name="connsiteX53" fmla="*/ 142927 w 1676499"/>
                  <a:gd name="connsiteY53" fmla="*/ 118754 h 1306286"/>
                  <a:gd name="connsiteX54" fmla="*/ 202304 w 1676499"/>
                  <a:gd name="connsiteY54" fmla="*/ 59377 h 1306286"/>
                  <a:gd name="connsiteX55" fmla="*/ 416060 w 1676499"/>
                  <a:gd name="connsiteY55" fmla="*/ 35626 h 1306286"/>
                  <a:gd name="connsiteX56" fmla="*/ 439810 w 1676499"/>
                  <a:gd name="connsiteY56" fmla="*/ 59377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76499" h="1306286">
                    <a:moveTo>
                      <a:pt x="463561" y="0"/>
                    </a:moveTo>
                    <a:cubicBezTo>
                      <a:pt x="475436" y="19792"/>
                      <a:pt x="480968" y="45206"/>
                      <a:pt x="499187" y="59377"/>
                    </a:cubicBezTo>
                    <a:cubicBezTo>
                      <a:pt x="518949" y="74747"/>
                      <a:pt x="549608" y="69241"/>
                      <a:pt x="570439" y="83128"/>
                    </a:cubicBezTo>
                    <a:cubicBezTo>
                      <a:pt x="672537" y="151192"/>
                      <a:pt x="543359" y="69588"/>
                      <a:pt x="641691" y="118754"/>
                    </a:cubicBezTo>
                    <a:cubicBezTo>
                      <a:pt x="733774" y="164796"/>
                      <a:pt x="623396" y="124529"/>
                      <a:pt x="712943" y="154380"/>
                    </a:cubicBezTo>
                    <a:cubicBezTo>
                      <a:pt x="724818" y="166255"/>
                      <a:pt x="733888" y="181849"/>
                      <a:pt x="748569" y="190005"/>
                    </a:cubicBezTo>
                    <a:cubicBezTo>
                      <a:pt x="770454" y="202163"/>
                      <a:pt x="819821" y="213756"/>
                      <a:pt x="819821" y="213756"/>
                    </a:cubicBezTo>
                    <a:cubicBezTo>
                      <a:pt x="908281" y="272730"/>
                      <a:pt x="799629" y="196930"/>
                      <a:pt x="891072" y="273133"/>
                    </a:cubicBezTo>
                    <a:cubicBezTo>
                      <a:pt x="902036" y="282270"/>
                      <a:pt x="915734" y="287746"/>
                      <a:pt x="926698" y="296883"/>
                    </a:cubicBezTo>
                    <a:cubicBezTo>
                      <a:pt x="939600" y="307634"/>
                      <a:pt x="947643" y="324353"/>
                      <a:pt x="962324" y="332509"/>
                    </a:cubicBezTo>
                    <a:cubicBezTo>
                      <a:pt x="984209" y="344667"/>
                      <a:pt x="1009825" y="348343"/>
                      <a:pt x="1033576" y="356260"/>
                    </a:cubicBezTo>
                    <a:lnTo>
                      <a:pt x="1069202" y="368135"/>
                    </a:lnTo>
                    <a:cubicBezTo>
                      <a:pt x="1081077" y="376052"/>
                      <a:pt x="1091786" y="386089"/>
                      <a:pt x="1104828" y="391886"/>
                    </a:cubicBezTo>
                    <a:cubicBezTo>
                      <a:pt x="1127706" y="402054"/>
                      <a:pt x="1155249" y="401750"/>
                      <a:pt x="1176080" y="415637"/>
                    </a:cubicBezTo>
                    <a:lnTo>
                      <a:pt x="1282958" y="486889"/>
                    </a:lnTo>
                    <a:cubicBezTo>
                      <a:pt x="1294833" y="494806"/>
                      <a:pt x="1305044" y="506125"/>
                      <a:pt x="1318584" y="510639"/>
                    </a:cubicBezTo>
                    <a:cubicBezTo>
                      <a:pt x="1362186" y="525174"/>
                      <a:pt x="1370459" y="529990"/>
                      <a:pt x="1425462" y="534390"/>
                    </a:cubicBezTo>
                    <a:cubicBezTo>
                      <a:pt x="1500537" y="540396"/>
                      <a:pt x="1575883" y="542307"/>
                      <a:pt x="1651093" y="546265"/>
                    </a:cubicBezTo>
                    <a:cubicBezTo>
                      <a:pt x="1666838" y="569883"/>
                      <a:pt x="1692468" y="588018"/>
                      <a:pt x="1662969" y="617517"/>
                    </a:cubicBezTo>
                    <a:cubicBezTo>
                      <a:pt x="1642785" y="637701"/>
                      <a:pt x="1591717" y="665018"/>
                      <a:pt x="1591717" y="665018"/>
                    </a:cubicBezTo>
                    <a:cubicBezTo>
                      <a:pt x="1583800" y="676893"/>
                      <a:pt x="1578058" y="690552"/>
                      <a:pt x="1567966" y="700644"/>
                    </a:cubicBezTo>
                    <a:cubicBezTo>
                      <a:pt x="1557874" y="710736"/>
                      <a:pt x="1541256" y="713250"/>
                      <a:pt x="1532340" y="724395"/>
                    </a:cubicBezTo>
                    <a:cubicBezTo>
                      <a:pt x="1524520" y="734170"/>
                      <a:pt x="1526544" y="749079"/>
                      <a:pt x="1520465" y="760021"/>
                    </a:cubicBezTo>
                    <a:cubicBezTo>
                      <a:pt x="1506602" y="784974"/>
                      <a:pt x="1488797" y="807522"/>
                      <a:pt x="1472963" y="831273"/>
                    </a:cubicBezTo>
                    <a:cubicBezTo>
                      <a:pt x="1465046" y="843148"/>
                      <a:pt x="1453726" y="853359"/>
                      <a:pt x="1449213" y="866899"/>
                    </a:cubicBezTo>
                    <a:cubicBezTo>
                      <a:pt x="1441296" y="890650"/>
                      <a:pt x="1430372" y="913602"/>
                      <a:pt x="1425462" y="938151"/>
                    </a:cubicBezTo>
                    <a:cubicBezTo>
                      <a:pt x="1396804" y="1081441"/>
                      <a:pt x="1414475" y="1018615"/>
                      <a:pt x="1377961" y="1128156"/>
                    </a:cubicBezTo>
                    <a:cubicBezTo>
                      <a:pt x="1368303" y="1157129"/>
                      <a:pt x="1365353" y="1176390"/>
                      <a:pt x="1342335" y="1199408"/>
                    </a:cubicBezTo>
                    <a:cubicBezTo>
                      <a:pt x="1314106" y="1227638"/>
                      <a:pt x="1270735" y="1235150"/>
                      <a:pt x="1235457" y="1246909"/>
                    </a:cubicBezTo>
                    <a:cubicBezTo>
                      <a:pt x="1195822" y="1260121"/>
                      <a:pt x="1141678" y="1279185"/>
                      <a:pt x="1104828" y="1282535"/>
                    </a:cubicBezTo>
                    <a:lnTo>
                      <a:pt x="974200" y="1294411"/>
                    </a:lnTo>
                    <a:cubicBezTo>
                      <a:pt x="954408" y="1298369"/>
                      <a:pt x="935007" y="1306286"/>
                      <a:pt x="914823" y="1306286"/>
                    </a:cubicBezTo>
                    <a:cubicBezTo>
                      <a:pt x="847895" y="1306286"/>
                      <a:pt x="788381" y="1296660"/>
                      <a:pt x="724818" y="1282535"/>
                    </a:cubicBezTo>
                    <a:cubicBezTo>
                      <a:pt x="708886" y="1278994"/>
                      <a:pt x="692950" y="1275350"/>
                      <a:pt x="677317" y="1270660"/>
                    </a:cubicBezTo>
                    <a:cubicBezTo>
                      <a:pt x="653337" y="1263466"/>
                      <a:pt x="606065" y="1246909"/>
                      <a:pt x="606065" y="1246909"/>
                    </a:cubicBezTo>
                    <a:cubicBezTo>
                      <a:pt x="527001" y="1167845"/>
                      <a:pt x="612151" y="1242373"/>
                      <a:pt x="534813" y="1199408"/>
                    </a:cubicBezTo>
                    <a:cubicBezTo>
                      <a:pt x="509860" y="1185546"/>
                      <a:pt x="463561" y="1151907"/>
                      <a:pt x="463561" y="1151907"/>
                    </a:cubicBezTo>
                    <a:cubicBezTo>
                      <a:pt x="400222" y="1056900"/>
                      <a:pt x="483356" y="1171703"/>
                      <a:pt x="404184" y="1092530"/>
                    </a:cubicBezTo>
                    <a:cubicBezTo>
                      <a:pt x="350470" y="1038815"/>
                      <a:pt x="414164" y="1068147"/>
                      <a:pt x="344808" y="1045029"/>
                    </a:cubicBezTo>
                    <a:cubicBezTo>
                      <a:pt x="332933" y="1037112"/>
                      <a:pt x="319274" y="1031370"/>
                      <a:pt x="309182" y="1021278"/>
                    </a:cubicBezTo>
                    <a:cubicBezTo>
                      <a:pt x="299090" y="1011186"/>
                      <a:pt x="296576" y="994568"/>
                      <a:pt x="285431" y="985652"/>
                    </a:cubicBezTo>
                    <a:cubicBezTo>
                      <a:pt x="275656" y="977832"/>
                      <a:pt x="261680" y="977735"/>
                      <a:pt x="249805" y="973777"/>
                    </a:cubicBezTo>
                    <a:cubicBezTo>
                      <a:pt x="233971" y="950026"/>
                      <a:pt x="211331" y="929605"/>
                      <a:pt x="202304" y="902525"/>
                    </a:cubicBezTo>
                    <a:lnTo>
                      <a:pt x="166678" y="795647"/>
                    </a:lnTo>
                    <a:cubicBezTo>
                      <a:pt x="162719" y="783772"/>
                      <a:pt x="161746" y="770436"/>
                      <a:pt x="154802" y="760021"/>
                    </a:cubicBezTo>
                    <a:lnTo>
                      <a:pt x="107301" y="688769"/>
                    </a:lnTo>
                    <a:lnTo>
                      <a:pt x="83550" y="653143"/>
                    </a:lnTo>
                    <a:cubicBezTo>
                      <a:pt x="79592" y="641268"/>
                      <a:pt x="77754" y="628459"/>
                      <a:pt x="71675" y="617517"/>
                    </a:cubicBezTo>
                    <a:cubicBezTo>
                      <a:pt x="57813" y="592564"/>
                      <a:pt x="33201" y="573345"/>
                      <a:pt x="24174" y="546265"/>
                    </a:cubicBezTo>
                    <a:lnTo>
                      <a:pt x="423" y="475013"/>
                    </a:lnTo>
                    <a:cubicBezTo>
                      <a:pt x="1119" y="463189"/>
                      <a:pt x="-6807" y="299470"/>
                      <a:pt x="24174" y="237507"/>
                    </a:cubicBezTo>
                    <a:cubicBezTo>
                      <a:pt x="30557" y="224742"/>
                      <a:pt x="37832" y="211973"/>
                      <a:pt x="47924" y="201881"/>
                    </a:cubicBezTo>
                    <a:cubicBezTo>
                      <a:pt x="58016" y="191789"/>
                      <a:pt x="71675" y="186047"/>
                      <a:pt x="83550" y="178130"/>
                    </a:cubicBezTo>
                    <a:cubicBezTo>
                      <a:pt x="146886" y="83127"/>
                      <a:pt x="63757" y="197922"/>
                      <a:pt x="142927" y="118754"/>
                    </a:cubicBezTo>
                    <a:cubicBezTo>
                      <a:pt x="222100" y="39582"/>
                      <a:pt x="107297" y="122716"/>
                      <a:pt x="202304" y="59377"/>
                    </a:cubicBezTo>
                    <a:cubicBezTo>
                      <a:pt x="260030" y="-27215"/>
                      <a:pt x="217251" y="14698"/>
                      <a:pt x="416060" y="35626"/>
                    </a:cubicBezTo>
                    <a:cubicBezTo>
                      <a:pt x="465444" y="40824"/>
                      <a:pt x="456758" y="42429"/>
                      <a:pt x="439810" y="59377"/>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hlinkClick r:id="" action="ppaction://customshow?id=8&amp;return=true" tooltip="Pyloric caeca"/>
                <a:extLst>
                  <a:ext uri="{FF2B5EF4-FFF2-40B4-BE49-F238E27FC236}">
                    <a16:creationId xmlns:a16="http://schemas.microsoft.com/office/drawing/2014/main" id="{7CA57807-B320-6A4A-B22D-F6EE04880501}"/>
                  </a:ext>
                </a:extLst>
              </p:cNvPr>
              <p:cNvSpPr/>
              <p:nvPr/>
            </p:nvSpPr>
            <p:spPr>
              <a:xfrm>
                <a:off x="3373301" y="3987368"/>
                <a:ext cx="1472839" cy="1235034"/>
              </a:xfrm>
              <a:custGeom>
                <a:avLst/>
                <a:gdLst>
                  <a:gd name="connsiteX0" fmla="*/ 403965 w 1472839"/>
                  <a:gd name="connsiteY0" fmla="*/ 83128 h 1235034"/>
                  <a:gd name="connsiteX1" fmla="*/ 463342 w 1472839"/>
                  <a:gd name="connsiteY1" fmla="*/ 47502 h 1235034"/>
                  <a:gd name="connsiteX2" fmla="*/ 510843 w 1472839"/>
                  <a:gd name="connsiteY2" fmla="*/ 0 h 1235034"/>
                  <a:gd name="connsiteX3" fmla="*/ 641472 w 1472839"/>
                  <a:gd name="connsiteY3" fmla="*/ 0 h 1235034"/>
                  <a:gd name="connsiteX4" fmla="*/ 831477 w 1472839"/>
                  <a:gd name="connsiteY4" fmla="*/ 11876 h 1235034"/>
                  <a:gd name="connsiteX5" fmla="*/ 902729 w 1472839"/>
                  <a:gd name="connsiteY5" fmla="*/ 23751 h 1235034"/>
                  <a:gd name="connsiteX6" fmla="*/ 997731 w 1472839"/>
                  <a:gd name="connsiteY6" fmla="*/ 35626 h 1235034"/>
                  <a:gd name="connsiteX7" fmla="*/ 1068983 w 1472839"/>
                  <a:gd name="connsiteY7" fmla="*/ 59377 h 1235034"/>
                  <a:gd name="connsiteX8" fmla="*/ 1104609 w 1472839"/>
                  <a:gd name="connsiteY8" fmla="*/ 71252 h 1235034"/>
                  <a:gd name="connsiteX9" fmla="*/ 1175861 w 1472839"/>
                  <a:gd name="connsiteY9" fmla="*/ 118753 h 1235034"/>
                  <a:gd name="connsiteX10" fmla="*/ 1211487 w 1472839"/>
                  <a:gd name="connsiteY10" fmla="*/ 154379 h 1235034"/>
                  <a:gd name="connsiteX11" fmla="*/ 1294615 w 1472839"/>
                  <a:gd name="connsiteY11" fmla="*/ 190005 h 1235034"/>
                  <a:gd name="connsiteX12" fmla="*/ 1330241 w 1472839"/>
                  <a:gd name="connsiteY12" fmla="*/ 213756 h 1235034"/>
                  <a:gd name="connsiteX13" fmla="*/ 1365866 w 1472839"/>
                  <a:gd name="connsiteY13" fmla="*/ 296883 h 1235034"/>
                  <a:gd name="connsiteX14" fmla="*/ 1401492 w 1472839"/>
                  <a:gd name="connsiteY14" fmla="*/ 308759 h 1235034"/>
                  <a:gd name="connsiteX15" fmla="*/ 1437118 w 1472839"/>
                  <a:gd name="connsiteY15" fmla="*/ 641268 h 1235034"/>
                  <a:gd name="connsiteX16" fmla="*/ 1448994 w 1472839"/>
                  <a:gd name="connsiteY16" fmla="*/ 807522 h 1235034"/>
                  <a:gd name="connsiteX17" fmla="*/ 1460869 w 1472839"/>
                  <a:gd name="connsiteY17" fmla="*/ 866899 h 1235034"/>
                  <a:gd name="connsiteX18" fmla="*/ 1472744 w 1472839"/>
                  <a:gd name="connsiteY18" fmla="*/ 973777 h 1235034"/>
                  <a:gd name="connsiteX19" fmla="*/ 1460869 w 1472839"/>
                  <a:gd name="connsiteY19" fmla="*/ 1092530 h 1235034"/>
                  <a:gd name="connsiteX20" fmla="*/ 1389617 w 1472839"/>
                  <a:gd name="connsiteY20" fmla="*/ 1116281 h 1235034"/>
                  <a:gd name="connsiteX21" fmla="*/ 1353991 w 1472839"/>
                  <a:gd name="connsiteY21" fmla="*/ 1140031 h 1235034"/>
                  <a:gd name="connsiteX22" fmla="*/ 1187737 w 1472839"/>
                  <a:gd name="connsiteY22" fmla="*/ 1175657 h 1235034"/>
                  <a:gd name="connsiteX23" fmla="*/ 1068983 w 1472839"/>
                  <a:gd name="connsiteY23" fmla="*/ 1199408 h 1235034"/>
                  <a:gd name="connsiteX24" fmla="*/ 1021482 w 1472839"/>
                  <a:gd name="connsiteY24" fmla="*/ 1211283 h 1235034"/>
                  <a:gd name="connsiteX25" fmla="*/ 938355 w 1472839"/>
                  <a:gd name="connsiteY25" fmla="*/ 1223159 h 1235034"/>
                  <a:gd name="connsiteX26" fmla="*/ 760225 w 1472839"/>
                  <a:gd name="connsiteY26" fmla="*/ 1211283 h 1235034"/>
                  <a:gd name="connsiteX27" fmla="*/ 712724 w 1472839"/>
                  <a:gd name="connsiteY27" fmla="*/ 1223159 h 1235034"/>
                  <a:gd name="connsiteX28" fmla="*/ 653347 w 1472839"/>
                  <a:gd name="connsiteY28" fmla="*/ 1235034 h 1235034"/>
                  <a:gd name="connsiteX29" fmla="*/ 582095 w 1472839"/>
                  <a:gd name="connsiteY29" fmla="*/ 1211283 h 1235034"/>
                  <a:gd name="connsiteX30" fmla="*/ 463342 w 1472839"/>
                  <a:gd name="connsiteY30" fmla="*/ 1187533 h 1235034"/>
                  <a:gd name="connsiteX31" fmla="*/ 356464 w 1472839"/>
                  <a:gd name="connsiteY31" fmla="*/ 1163782 h 1235034"/>
                  <a:gd name="connsiteX32" fmla="*/ 297087 w 1472839"/>
                  <a:gd name="connsiteY32" fmla="*/ 1104405 h 1235034"/>
                  <a:gd name="connsiteX33" fmla="*/ 225835 w 1472839"/>
                  <a:gd name="connsiteY33" fmla="*/ 1056904 h 1235034"/>
                  <a:gd name="connsiteX34" fmla="*/ 178334 w 1472839"/>
                  <a:gd name="connsiteY34" fmla="*/ 1045029 h 1235034"/>
                  <a:gd name="connsiteX35" fmla="*/ 107082 w 1472839"/>
                  <a:gd name="connsiteY35" fmla="*/ 1021278 h 1235034"/>
                  <a:gd name="connsiteX36" fmla="*/ 59581 w 1472839"/>
                  <a:gd name="connsiteY36" fmla="*/ 950026 h 1235034"/>
                  <a:gd name="connsiteX37" fmla="*/ 35830 w 1472839"/>
                  <a:gd name="connsiteY37" fmla="*/ 914400 h 1235034"/>
                  <a:gd name="connsiteX38" fmla="*/ 12079 w 1472839"/>
                  <a:gd name="connsiteY38" fmla="*/ 843148 h 1235034"/>
                  <a:gd name="connsiteX39" fmla="*/ 204 w 1472839"/>
                  <a:gd name="connsiteY39" fmla="*/ 807522 h 1235034"/>
                  <a:gd name="connsiteX40" fmla="*/ 12079 w 1472839"/>
                  <a:gd name="connsiteY40" fmla="*/ 653143 h 1235034"/>
                  <a:gd name="connsiteX41" fmla="*/ 59581 w 1472839"/>
                  <a:gd name="connsiteY41" fmla="*/ 605642 h 1235034"/>
                  <a:gd name="connsiteX42" fmla="*/ 107082 w 1472839"/>
                  <a:gd name="connsiteY42" fmla="*/ 415637 h 1235034"/>
                  <a:gd name="connsiteX43" fmla="*/ 130833 w 1472839"/>
                  <a:gd name="connsiteY43" fmla="*/ 380011 h 1235034"/>
                  <a:gd name="connsiteX44" fmla="*/ 166459 w 1472839"/>
                  <a:gd name="connsiteY44" fmla="*/ 308759 h 1235034"/>
                  <a:gd name="connsiteX45" fmla="*/ 202085 w 1472839"/>
                  <a:gd name="connsiteY45" fmla="*/ 285008 h 1235034"/>
                  <a:gd name="connsiteX46" fmla="*/ 249586 w 1472839"/>
                  <a:gd name="connsiteY46" fmla="*/ 213756 h 1235034"/>
                  <a:gd name="connsiteX47" fmla="*/ 320838 w 1472839"/>
                  <a:gd name="connsiteY47" fmla="*/ 154379 h 1235034"/>
                  <a:gd name="connsiteX48" fmla="*/ 344589 w 1472839"/>
                  <a:gd name="connsiteY48" fmla="*/ 118753 h 1235034"/>
                  <a:gd name="connsiteX49" fmla="*/ 380215 w 1472839"/>
                  <a:gd name="connsiteY49" fmla="*/ 106878 h 1235034"/>
                  <a:gd name="connsiteX50" fmla="*/ 403965 w 1472839"/>
                  <a:gd name="connsiteY50" fmla="*/ 83128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72839" h="1235034">
                    <a:moveTo>
                      <a:pt x="403965" y="83128"/>
                    </a:moveTo>
                    <a:cubicBezTo>
                      <a:pt x="417820" y="73232"/>
                      <a:pt x="447021" y="63823"/>
                      <a:pt x="463342" y="47502"/>
                    </a:cubicBezTo>
                    <a:cubicBezTo>
                      <a:pt x="526679" y="-15835"/>
                      <a:pt x="415838" y="31670"/>
                      <a:pt x="510843" y="0"/>
                    </a:cubicBezTo>
                    <a:cubicBezTo>
                      <a:pt x="618579" y="26936"/>
                      <a:pt x="485454" y="0"/>
                      <a:pt x="641472" y="0"/>
                    </a:cubicBezTo>
                    <a:cubicBezTo>
                      <a:pt x="704931" y="0"/>
                      <a:pt x="768142" y="7917"/>
                      <a:pt x="831477" y="11876"/>
                    </a:cubicBezTo>
                    <a:cubicBezTo>
                      <a:pt x="855228" y="15834"/>
                      <a:pt x="878893" y="20346"/>
                      <a:pt x="902729" y="23751"/>
                    </a:cubicBezTo>
                    <a:cubicBezTo>
                      <a:pt x="934322" y="28264"/>
                      <a:pt x="966526" y="28939"/>
                      <a:pt x="997731" y="35626"/>
                    </a:cubicBezTo>
                    <a:cubicBezTo>
                      <a:pt x="1022211" y="40872"/>
                      <a:pt x="1045232" y="51460"/>
                      <a:pt x="1068983" y="59377"/>
                    </a:cubicBezTo>
                    <a:lnTo>
                      <a:pt x="1104609" y="71252"/>
                    </a:lnTo>
                    <a:cubicBezTo>
                      <a:pt x="1128360" y="87086"/>
                      <a:pt x="1155677" y="98569"/>
                      <a:pt x="1175861" y="118753"/>
                    </a:cubicBezTo>
                    <a:cubicBezTo>
                      <a:pt x="1187736" y="130628"/>
                      <a:pt x="1197821" y="144618"/>
                      <a:pt x="1211487" y="154379"/>
                    </a:cubicBezTo>
                    <a:cubicBezTo>
                      <a:pt x="1237168" y="172723"/>
                      <a:pt x="1265540" y="180314"/>
                      <a:pt x="1294615" y="190005"/>
                    </a:cubicBezTo>
                    <a:cubicBezTo>
                      <a:pt x="1306490" y="197922"/>
                      <a:pt x="1322324" y="201881"/>
                      <a:pt x="1330241" y="213756"/>
                    </a:cubicBezTo>
                    <a:cubicBezTo>
                      <a:pt x="1362839" y="262654"/>
                      <a:pt x="1317968" y="258563"/>
                      <a:pt x="1365866" y="296883"/>
                    </a:cubicBezTo>
                    <a:cubicBezTo>
                      <a:pt x="1375641" y="304703"/>
                      <a:pt x="1389617" y="304800"/>
                      <a:pt x="1401492" y="308759"/>
                    </a:cubicBezTo>
                    <a:cubicBezTo>
                      <a:pt x="1406804" y="356570"/>
                      <a:pt x="1430779" y="565205"/>
                      <a:pt x="1437118" y="641268"/>
                    </a:cubicBezTo>
                    <a:cubicBezTo>
                      <a:pt x="1441732" y="696635"/>
                      <a:pt x="1443178" y="752268"/>
                      <a:pt x="1448994" y="807522"/>
                    </a:cubicBezTo>
                    <a:cubicBezTo>
                      <a:pt x="1451107" y="827595"/>
                      <a:pt x="1458015" y="846918"/>
                      <a:pt x="1460869" y="866899"/>
                    </a:cubicBezTo>
                    <a:cubicBezTo>
                      <a:pt x="1465938" y="902384"/>
                      <a:pt x="1468786" y="938151"/>
                      <a:pt x="1472744" y="973777"/>
                    </a:cubicBezTo>
                    <a:cubicBezTo>
                      <a:pt x="1468786" y="1013361"/>
                      <a:pt x="1480914" y="1058167"/>
                      <a:pt x="1460869" y="1092530"/>
                    </a:cubicBezTo>
                    <a:cubicBezTo>
                      <a:pt x="1448254" y="1114155"/>
                      <a:pt x="1410448" y="1102394"/>
                      <a:pt x="1389617" y="1116281"/>
                    </a:cubicBezTo>
                    <a:cubicBezTo>
                      <a:pt x="1377742" y="1124198"/>
                      <a:pt x="1367033" y="1134235"/>
                      <a:pt x="1353991" y="1140031"/>
                    </a:cubicBezTo>
                    <a:cubicBezTo>
                      <a:pt x="1278969" y="1173374"/>
                      <a:pt x="1273793" y="1161314"/>
                      <a:pt x="1187737" y="1175657"/>
                    </a:cubicBezTo>
                    <a:cubicBezTo>
                      <a:pt x="1147918" y="1182294"/>
                      <a:pt x="1108146" y="1189617"/>
                      <a:pt x="1068983" y="1199408"/>
                    </a:cubicBezTo>
                    <a:cubicBezTo>
                      <a:pt x="1053149" y="1203366"/>
                      <a:pt x="1037540" y="1208363"/>
                      <a:pt x="1021482" y="1211283"/>
                    </a:cubicBezTo>
                    <a:cubicBezTo>
                      <a:pt x="993943" y="1216290"/>
                      <a:pt x="966064" y="1219200"/>
                      <a:pt x="938355" y="1223159"/>
                    </a:cubicBezTo>
                    <a:cubicBezTo>
                      <a:pt x="878978" y="1219200"/>
                      <a:pt x="819733" y="1211283"/>
                      <a:pt x="760225" y="1211283"/>
                    </a:cubicBezTo>
                    <a:cubicBezTo>
                      <a:pt x="743904" y="1211283"/>
                      <a:pt x="728656" y="1219618"/>
                      <a:pt x="712724" y="1223159"/>
                    </a:cubicBezTo>
                    <a:cubicBezTo>
                      <a:pt x="693020" y="1227538"/>
                      <a:pt x="673139" y="1231076"/>
                      <a:pt x="653347" y="1235034"/>
                    </a:cubicBezTo>
                    <a:cubicBezTo>
                      <a:pt x="629596" y="1227117"/>
                      <a:pt x="606644" y="1216193"/>
                      <a:pt x="582095" y="1211283"/>
                    </a:cubicBezTo>
                    <a:cubicBezTo>
                      <a:pt x="542511" y="1203366"/>
                      <a:pt x="503161" y="1194170"/>
                      <a:pt x="463342" y="1187533"/>
                    </a:cubicBezTo>
                    <a:cubicBezTo>
                      <a:pt x="379743" y="1173599"/>
                      <a:pt x="414933" y="1183271"/>
                      <a:pt x="356464" y="1163782"/>
                    </a:cubicBezTo>
                    <a:cubicBezTo>
                      <a:pt x="312921" y="1098468"/>
                      <a:pt x="356464" y="1153886"/>
                      <a:pt x="297087" y="1104405"/>
                    </a:cubicBezTo>
                    <a:cubicBezTo>
                      <a:pt x="245088" y="1061073"/>
                      <a:pt x="283000" y="1073236"/>
                      <a:pt x="225835" y="1056904"/>
                    </a:cubicBezTo>
                    <a:cubicBezTo>
                      <a:pt x="210142" y="1052420"/>
                      <a:pt x="193967" y="1049719"/>
                      <a:pt x="178334" y="1045029"/>
                    </a:cubicBezTo>
                    <a:cubicBezTo>
                      <a:pt x="154354" y="1037835"/>
                      <a:pt x="107082" y="1021278"/>
                      <a:pt x="107082" y="1021278"/>
                    </a:cubicBezTo>
                    <a:lnTo>
                      <a:pt x="59581" y="950026"/>
                    </a:lnTo>
                    <a:lnTo>
                      <a:pt x="35830" y="914400"/>
                    </a:lnTo>
                    <a:lnTo>
                      <a:pt x="12079" y="843148"/>
                    </a:lnTo>
                    <a:lnTo>
                      <a:pt x="204" y="807522"/>
                    </a:lnTo>
                    <a:cubicBezTo>
                      <a:pt x="4162" y="756062"/>
                      <a:pt x="-8252" y="700582"/>
                      <a:pt x="12079" y="653143"/>
                    </a:cubicBezTo>
                    <a:cubicBezTo>
                      <a:pt x="55070" y="552830"/>
                      <a:pt x="95613" y="713741"/>
                      <a:pt x="59581" y="605642"/>
                    </a:cubicBezTo>
                    <a:cubicBezTo>
                      <a:pt x="63007" y="588510"/>
                      <a:pt x="86214" y="446938"/>
                      <a:pt x="107082" y="415637"/>
                    </a:cubicBezTo>
                    <a:lnTo>
                      <a:pt x="130833" y="380011"/>
                    </a:lnTo>
                    <a:cubicBezTo>
                      <a:pt x="140492" y="351034"/>
                      <a:pt x="143437" y="331781"/>
                      <a:pt x="166459" y="308759"/>
                    </a:cubicBezTo>
                    <a:cubicBezTo>
                      <a:pt x="176551" y="298667"/>
                      <a:pt x="190210" y="292925"/>
                      <a:pt x="202085" y="285008"/>
                    </a:cubicBezTo>
                    <a:cubicBezTo>
                      <a:pt x="217919" y="261257"/>
                      <a:pt x="225835" y="229590"/>
                      <a:pt x="249586" y="213756"/>
                    </a:cubicBezTo>
                    <a:cubicBezTo>
                      <a:pt x="284616" y="190403"/>
                      <a:pt x="292264" y="188667"/>
                      <a:pt x="320838" y="154379"/>
                    </a:cubicBezTo>
                    <a:cubicBezTo>
                      <a:pt x="329975" y="143415"/>
                      <a:pt x="333444" y="127669"/>
                      <a:pt x="344589" y="118753"/>
                    </a:cubicBezTo>
                    <a:cubicBezTo>
                      <a:pt x="354364" y="110933"/>
                      <a:pt x="368593" y="111527"/>
                      <a:pt x="380215" y="106878"/>
                    </a:cubicBezTo>
                    <a:cubicBezTo>
                      <a:pt x="388433" y="103591"/>
                      <a:pt x="390110" y="93024"/>
                      <a:pt x="403965" y="83128"/>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hlinkClick r:id="" action="ppaction://customshow?id=6&amp;return=true" tooltip="Spleen"/>
                <a:extLst>
                  <a:ext uri="{FF2B5EF4-FFF2-40B4-BE49-F238E27FC236}">
                    <a16:creationId xmlns:a16="http://schemas.microsoft.com/office/drawing/2014/main" id="{BD4B1EAF-2A8D-954D-835B-1BB16232EFE0}"/>
                  </a:ext>
                </a:extLst>
              </p:cNvPr>
              <p:cNvSpPr/>
              <p:nvPr/>
            </p:nvSpPr>
            <p:spPr>
              <a:xfrm>
                <a:off x="5067757" y="4169915"/>
                <a:ext cx="514559" cy="518097"/>
              </a:xfrm>
              <a:custGeom>
                <a:avLst/>
                <a:gdLst>
                  <a:gd name="connsiteX0" fmla="*/ 27670 w 514559"/>
                  <a:gd name="connsiteY0" fmla="*/ 7458 h 518097"/>
                  <a:gd name="connsiteX1" fmla="*/ 51421 w 514559"/>
                  <a:gd name="connsiteY1" fmla="*/ 43084 h 518097"/>
                  <a:gd name="connsiteX2" fmla="*/ 146423 w 514559"/>
                  <a:gd name="connsiteY2" fmla="*/ 54960 h 518097"/>
                  <a:gd name="connsiteX3" fmla="*/ 229551 w 514559"/>
                  <a:gd name="connsiteY3" fmla="*/ 78710 h 518097"/>
                  <a:gd name="connsiteX4" fmla="*/ 312678 w 514559"/>
                  <a:gd name="connsiteY4" fmla="*/ 102461 h 518097"/>
                  <a:gd name="connsiteX5" fmla="*/ 348304 w 514559"/>
                  <a:gd name="connsiteY5" fmla="*/ 126212 h 518097"/>
                  <a:gd name="connsiteX6" fmla="*/ 419556 w 514559"/>
                  <a:gd name="connsiteY6" fmla="*/ 149962 h 518097"/>
                  <a:gd name="connsiteX7" fmla="*/ 455182 w 514559"/>
                  <a:gd name="connsiteY7" fmla="*/ 173713 h 518097"/>
                  <a:gd name="connsiteX8" fmla="*/ 490808 w 514559"/>
                  <a:gd name="connsiteY8" fmla="*/ 185588 h 518097"/>
                  <a:gd name="connsiteX9" fmla="*/ 514559 w 514559"/>
                  <a:gd name="connsiteY9" fmla="*/ 221214 h 518097"/>
                  <a:gd name="connsiteX10" fmla="*/ 443307 w 514559"/>
                  <a:gd name="connsiteY10" fmla="*/ 328092 h 518097"/>
                  <a:gd name="connsiteX11" fmla="*/ 383930 w 514559"/>
                  <a:gd name="connsiteY11" fmla="*/ 399344 h 518097"/>
                  <a:gd name="connsiteX12" fmla="*/ 312678 w 514559"/>
                  <a:gd name="connsiteY12" fmla="*/ 423095 h 518097"/>
                  <a:gd name="connsiteX13" fmla="*/ 205800 w 514559"/>
                  <a:gd name="connsiteY13" fmla="*/ 458721 h 518097"/>
                  <a:gd name="connsiteX14" fmla="*/ 170174 w 514559"/>
                  <a:gd name="connsiteY14" fmla="*/ 470596 h 518097"/>
                  <a:gd name="connsiteX15" fmla="*/ 134548 w 514559"/>
                  <a:gd name="connsiteY15" fmla="*/ 482471 h 518097"/>
                  <a:gd name="connsiteX16" fmla="*/ 87047 w 514559"/>
                  <a:gd name="connsiteY16" fmla="*/ 494347 h 518097"/>
                  <a:gd name="connsiteX17" fmla="*/ 15795 w 514559"/>
                  <a:gd name="connsiteY17" fmla="*/ 518097 h 518097"/>
                  <a:gd name="connsiteX18" fmla="*/ 15795 w 514559"/>
                  <a:gd name="connsiteY18" fmla="*/ 268716 h 518097"/>
                  <a:gd name="connsiteX19" fmla="*/ 3920 w 514559"/>
                  <a:gd name="connsiteY19" fmla="*/ 209339 h 518097"/>
                  <a:gd name="connsiteX20" fmla="*/ 27670 w 514559"/>
                  <a:gd name="connsiteY20" fmla="*/ 7458 h 5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559" h="518097">
                    <a:moveTo>
                      <a:pt x="27670" y="7458"/>
                    </a:moveTo>
                    <a:cubicBezTo>
                      <a:pt x="35587" y="-20251"/>
                      <a:pt x="38169" y="37783"/>
                      <a:pt x="51421" y="43084"/>
                    </a:cubicBezTo>
                    <a:cubicBezTo>
                      <a:pt x="81052" y="54937"/>
                      <a:pt x="114943" y="49713"/>
                      <a:pt x="146423" y="54960"/>
                    </a:cubicBezTo>
                    <a:cubicBezTo>
                      <a:pt x="190971" y="62385"/>
                      <a:pt x="190020" y="67415"/>
                      <a:pt x="229551" y="78710"/>
                    </a:cubicBezTo>
                    <a:cubicBezTo>
                      <a:pt x="333930" y="108533"/>
                      <a:pt x="227259" y="73989"/>
                      <a:pt x="312678" y="102461"/>
                    </a:cubicBezTo>
                    <a:cubicBezTo>
                      <a:pt x="324553" y="110378"/>
                      <a:pt x="335262" y="120415"/>
                      <a:pt x="348304" y="126212"/>
                    </a:cubicBezTo>
                    <a:cubicBezTo>
                      <a:pt x="371182" y="136380"/>
                      <a:pt x="419556" y="149962"/>
                      <a:pt x="419556" y="149962"/>
                    </a:cubicBezTo>
                    <a:cubicBezTo>
                      <a:pt x="431431" y="157879"/>
                      <a:pt x="442416" y="167330"/>
                      <a:pt x="455182" y="173713"/>
                    </a:cubicBezTo>
                    <a:cubicBezTo>
                      <a:pt x="466378" y="179311"/>
                      <a:pt x="481033" y="177768"/>
                      <a:pt x="490808" y="185588"/>
                    </a:cubicBezTo>
                    <a:cubicBezTo>
                      <a:pt x="501953" y="194504"/>
                      <a:pt x="506642" y="209339"/>
                      <a:pt x="514559" y="221214"/>
                    </a:cubicBezTo>
                    <a:lnTo>
                      <a:pt x="443307" y="328092"/>
                    </a:lnTo>
                    <a:cubicBezTo>
                      <a:pt x="428525" y="350265"/>
                      <a:pt x="408133" y="385898"/>
                      <a:pt x="383930" y="399344"/>
                    </a:cubicBezTo>
                    <a:cubicBezTo>
                      <a:pt x="362045" y="411502"/>
                      <a:pt x="336429" y="415178"/>
                      <a:pt x="312678" y="423095"/>
                    </a:cubicBezTo>
                    <a:lnTo>
                      <a:pt x="205800" y="458721"/>
                    </a:lnTo>
                    <a:lnTo>
                      <a:pt x="170174" y="470596"/>
                    </a:lnTo>
                    <a:cubicBezTo>
                      <a:pt x="158299" y="474554"/>
                      <a:pt x="146692" y="479435"/>
                      <a:pt x="134548" y="482471"/>
                    </a:cubicBezTo>
                    <a:cubicBezTo>
                      <a:pt x="118714" y="486430"/>
                      <a:pt x="102680" y="489657"/>
                      <a:pt x="87047" y="494347"/>
                    </a:cubicBezTo>
                    <a:cubicBezTo>
                      <a:pt x="63068" y="501541"/>
                      <a:pt x="15795" y="518097"/>
                      <a:pt x="15795" y="518097"/>
                    </a:cubicBezTo>
                    <a:cubicBezTo>
                      <a:pt x="-12512" y="263324"/>
                      <a:pt x="15795" y="580610"/>
                      <a:pt x="15795" y="268716"/>
                    </a:cubicBezTo>
                    <a:cubicBezTo>
                      <a:pt x="15795" y="248532"/>
                      <a:pt x="6588" y="229346"/>
                      <a:pt x="3920" y="209339"/>
                    </a:cubicBezTo>
                    <a:cubicBezTo>
                      <a:pt x="-10713" y="99590"/>
                      <a:pt x="19753" y="35167"/>
                      <a:pt x="27670" y="7458"/>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2CE0ECE5-4EF1-0441-88B7-27E19C0BDB18}"/>
                  </a:ext>
                </a:extLst>
              </p:cNvPr>
              <p:cNvCxnSpPr>
                <a:cxnSpLocks/>
              </p:cNvCxnSpPr>
              <p:nvPr/>
            </p:nvCxnSpPr>
            <p:spPr>
              <a:xfrm flipV="1">
                <a:off x="936658" y="4008218"/>
                <a:ext cx="738041" cy="75165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7DC68F-136C-F541-8FF6-F3C3B66388E6}"/>
                  </a:ext>
                </a:extLst>
              </p:cNvPr>
              <p:cNvSpPr txBox="1"/>
              <p:nvPr/>
            </p:nvSpPr>
            <p:spPr>
              <a:xfrm>
                <a:off x="334775" y="4701992"/>
                <a:ext cx="1180618" cy="246221"/>
              </a:xfrm>
              <a:prstGeom prst="rect">
                <a:avLst/>
              </a:prstGeom>
              <a:noFill/>
            </p:spPr>
            <p:txBody>
              <a:bodyPr wrap="square" rtlCol="0">
                <a:spAutoFit/>
              </a:bodyPr>
              <a:lstStyle/>
              <a:p>
                <a:r>
                  <a:rPr lang="en-GB" sz="1000" dirty="0"/>
                  <a:t>Under Operculum</a:t>
                </a:r>
              </a:p>
            </p:txBody>
          </p:sp>
          <p:sp>
            <p:nvSpPr>
              <p:cNvPr id="27" name="Freeform 26">
                <a:hlinkClick r:id="" action="ppaction://customshow?id=10&amp;return=true" tooltip="Gills"/>
                <a:extLst>
                  <a:ext uri="{FF2B5EF4-FFF2-40B4-BE49-F238E27FC236}">
                    <a16:creationId xmlns:a16="http://schemas.microsoft.com/office/drawing/2014/main" id="{68FB1C0B-D472-2D40-9B1A-44ACBEB678C2}"/>
                  </a:ext>
                </a:extLst>
              </p:cNvPr>
              <p:cNvSpPr/>
              <p:nvPr/>
            </p:nvSpPr>
            <p:spPr>
              <a:xfrm>
                <a:off x="1067426" y="3435846"/>
                <a:ext cx="900440" cy="907419"/>
              </a:xfrm>
              <a:custGeom>
                <a:avLst/>
                <a:gdLst>
                  <a:gd name="connsiteX0" fmla="*/ 649154 w 900440"/>
                  <a:gd name="connsiteY0" fmla="*/ 704995 h 907419"/>
                  <a:gd name="connsiteX1" fmla="*/ 649154 w 900440"/>
                  <a:gd name="connsiteY1" fmla="*/ 704995 h 907419"/>
                  <a:gd name="connsiteX2" fmla="*/ 691035 w 900440"/>
                  <a:gd name="connsiteY2" fmla="*/ 656134 h 907419"/>
                  <a:gd name="connsiteX3" fmla="*/ 718956 w 900440"/>
                  <a:gd name="connsiteY3" fmla="*/ 621233 h 907419"/>
                  <a:gd name="connsiteX4" fmla="*/ 739896 w 900440"/>
                  <a:gd name="connsiteY4" fmla="*/ 579352 h 907419"/>
                  <a:gd name="connsiteX5" fmla="*/ 760837 w 900440"/>
                  <a:gd name="connsiteY5" fmla="*/ 544451 h 907419"/>
                  <a:gd name="connsiteX6" fmla="*/ 774797 w 900440"/>
                  <a:gd name="connsiteY6" fmla="*/ 502571 h 907419"/>
                  <a:gd name="connsiteX7" fmla="*/ 788757 w 900440"/>
                  <a:gd name="connsiteY7" fmla="*/ 481630 h 907419"/>
                  <a:gd name="connsiteX8" fmla="*/ 809698 w 900440"/>
                  <a:gd name="connsiteY8" fmla="*/ 439749 h 907419"/>
                  <a:gd name="connsiteX9" fmla="*/ 837618 w 900440"/>
                  <a:gd name="connsiteY9" fmla="*/ 376928 h 907419"/>
                  <a:gd name="connsiteX10" fmla="*/ 851579 w 900440"/>
                  <a:gd name="connsiteY10" fmla="*/ 362967 h 907419"/>
                  <a:gd name="connsiteX11" fmla="*/ 879499 w 900440"/>
                  <a:gd name="connsiteY11" fmla="*/ 300146 h 907419"/>
                  <a:gd name="connsiteX12" fmla="*/ 900440 w 900440"/>
                  <a:gd name="connsiteY12" fmla="*/ 209404 h 907419"/>
                  <a:gd name="connsiteX13" fmla="*/ 893459 w 900440"/>
                  <a:gd name="connsiteY13" fmla="*/ 132622 h 907419"/>
                  <a:gd name="connsiteX14" fmla="*/ 844598 w 900440"/>
                  <a:gd name="connsiteY14" fmla="*/ 76781 h 907419"/>
                  <a:gd name="connsiteX15" fmla="*/ 816678 w 900440"/>
                  <a:gd name="connsiteY15" fmla="*/ 41880 h 907419"/>
                  <a:gd name="connsiteX16" fmla="*/ 774797 w 900440"/>
                  <a:gd name="connsiteY16" fmla="*/ 27920 h 907419"/>
                  <a:gd name="connsiteX17" fmla="*/ 753856 w 900440"/>
                  <a:gd name="connsiteY17" fmla="*/ 20940 h 907419"/>
                  <a:gd name="connsiteX18" fmla="*/ 732916 w 900440"/>
                  <a:gd name="connsiteY18" fmla="*/ 13960 h 907419"/>
                  <a:gd name="connsiteX19" fmla="*/ 704995 w 900440"/>
                  <a:gd name="connsiteY19" fmla="*/ 6980 h 907419"/>
                  <a:gd name="connsiteX20" fmla="*/ 593313 w 900440"/>
                  <a:gd name="connsiteY20" fmla="*/ 0 h 907419"/>
                  <a:gd name="connsiteX21" fmla="*/ 488611 w 900440"/>
                  <a:gd name="connsiteY21" fmla="*/ 13960 h 907419"/>
                  <a:gd name="connsiteX22" fmla="*/ 460690 w 900440"/>
                  <a:gd name="connsiteY22" fmla="*/ 20940 h 907419"/>
                  <a:gd name="connsiteX23" fmla="*/ 418809 w 900440"/>
                  <a:gd name="connsiteY23" fmla="*/ 34900 h 907419"/>
                  <a:gd name="connsiteX24" fmla="*/ 404849 w 900440"/>
                  <a:gd name="connsiteY24" fmla="*/ 48861 h 907419"/>
                  <a:gd name="connsiteX25" fmla="*/ 342027 w 900440"/>
                  <a:gd name="connsiteY25" fmla="*/ 83761 h 907419"/>
                  <a:gd name="connsiteX26" fmla="*/ 307127 w 900440"/>
                  <a:gd name="connsiteY26" fmla="*/ 111682 h 907419"/>
                  <a:gd name="connsiteX27" fmla="*/ 279206 w 900440"/>
                  <a:gd name="connsiteY27" fmla="*/ 139603 h 907419"/>
                  <a:gd name="connsiteX28" fmla="*/ 251285 w 900440"/>
                  <a:gd name="connsiteY28" fmla="*/ 174503 h 907419"/>
                  <a:gd name="connsiteX29" fmla="*/ 230345 w 900440"/>
                  <a:gd name="connsiteY29" fmla="*/ 237325 h 907419"/>
                  <a:gd name="connsiteX30" fmla="*/ 216385 w 900440"/>
                  <a:gd name="connsiteY30" fmla="*/ 279206 h 907419"/>
                  <a:gd name="connsiteX31" fmla="*/ 188464 w 900440"/>
                  <a:gd name="connsiteY31" fmla="*/ 376928 h 907419"/>
                  <a:gd name="connsiteX32" fmla="*/ 174504 w 900440"/>
                  <a:gd name="connsiteY32" fmla="*/ 418809 h 907419"/>
                  <a:gd name="connsiteX33" fmla="*/ 167524 w 900440"/>
                  <a:gd name="connsiteY33" fmla="*/ 439749 h 907419"/>
                  <a:gd name="connsiteX34" fmla="*/ 153563 w 900440"/>
                  <a:gd name="connsiteY34" fmla="*/ 460690 h 907419"/>
                  <a:gd name="connsiteX35" fmla="*/ 139603 w 900440"/>
                  <a:gd name="connsiteY35" fmla="*/ 502571 h 907419"/>
                  <a:gd name="connsiteX36" fmla="*/ 132623 w 900440"/>
                  <a:gd name="connsiteY36" fmla="*/ 523511 h 907419"/>
                  <a:gd name="connsiteX37" fmla="*/ 118662 w 900440"/>
                  <a:gd name="connsiteY37" fmla="*/ 544451 h 907419"/>
                  <a:gd name="connsiteX38" fmla="*/ 90742 w 900440"/>
                  <a:gd name="connsiteY38" fmla="*/ 600293 h 907419"/>
                  <a:gd name="connsiteX39" fmla="*/ 69801 w 900440"/>
                  <a:gd name="connsiteY39" fmla="*/ 642174 h 907419"/>
                  <a:gd name="connsiteX40" fmla="*/ 48861 w 900440"/>
                  <a:gd name="connsiteY40" fmla="*/ 684054 h 907419"/>
                  <a:gd name="connsiteX41" fmla="*/ 20940 w 900440"/>
                  <a:gd name="connsiteY41" fmla="*/ 711975 h 907419"/>
                  <a:gd name="connsiteX42" fmla="*/ 6980 w 900440"/>
                  <a:gd name="connsiteY42" fmla="*/ 753856 h 907419"/>
                  <a:gd name="connsiteX43" fmla="*/ 0 w 900440"/>
                  <a:gd name="connsiteY43" fmla="*/ 774796 h 907419"/>
                  <a:gd name="connsiteX44" fmla="*/ 27920 w 900440"/>
                  <a:gd name="connsiteY44" fmla="*/ 830638 h 907419"/>
                  <a:gd name="connsiteX45" fmla="*/ 48861 w 900440"/>
                  <a:gd name="connsiteY45" fmla="*/ 837618 h 907419"/>
                  <a:gd name="connsiteX46" fmla="*/ 90742 w 900440"/>
                  <a:gd name="connsiteY46" fmla="*/ 865538 h 907419"/>
                  <a:gd name="connsiteX47" fmla="*/ 132623 w 900440"/>
                  <a:gd name="connsiteY47" fmla="*/ 879499 h 907419"/>
                  <a:gd name="connsiteX48" fmla="*/ 153563 w 900440"/>
                  <a:gd name="connsiteY48" fmla="*/ 886479 h 907419"/>
                  <a:gd name="connsiteX49" fmla="*/ 342027 w 900440"/>
                  <a:gd name="connsiteY49" fmla="*/ 900439 h 907419"/>
                  <a:gd name="connsiteX50" fmla="*/ 376928 w 900440"/>
                  <a:gd name="connsiteY50" fmla="*/ 907419 h 907419"/>
                  <a:gd name="connsiteX51" fmla="*/ 481630 w 900440"/>
                  <a:gd name="connsiteY51" fmla="*/ 893459 h 907419"/>
                  <a:gd name="connsiteX52" fmla="*/ 495591 w 900440"/>
                  <a:gd name="connsiteY52" fmla="*/ 879499 h 907419"/>
                  <a:gd name="connsiteX53" fmla="*/ 516531 w 900440"/>
                  <a:gd name="connsiteY53" fmla="*/ 865538 h 907419"/>
                  <a:gd name="connsiteX54" fmla="*/ 544452 w 900440"/>
                  <a:gd name="connsiteY54" fmla="*/ 830638 h 907419"/>
                  <a:gd name="connsiteX55" fmla="*/ 579353 w 900440"/>
                  <a:gd name="connsiteY55" fmla="*/ 802717 h 907419"/>
                  <a:gd name="connsiteX56" fmla="*/ 593313 w 900440"/>
                  <a:gd name="connsiteY56" fmla="*/ 760836 h 907419"/>
                  <a:gd name="connsiteX57" fmla="*/ 600293 w 900440"/>
                  <a:gd name="connsiteY57" fmla="*/ 739896 h 907419"/>
                  <a:gd name="connsiteX58" fmla="*/ 649154 w 900440"/>
                  <a:gd name="connsiteY58" fmla="*/ 704995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00440" h="907419">
                    <a:moveTo>
                      <a:pt x="649154" y="704995"/>
                    </a:moveTo>
                    <a:lnTo>
                      <a:pt x="649154" y="704995"/>
                    </a:lnTo>
                    <a:cubicBezTo>
                      <a:pt x="663114" y="688708"/>
                      <a:pt x="677635" y="672885"/>
                      <a:pt x="691035" y="656134"/>
                    </a:cubicBezTo>
                    <a:cubicBezTo>
                      <a:pt x="726254" y="612110"/>
                      <a:pt x="685249" y="654937"/>
                      <a:pt x="718956" y="621233"/>
                    </a:cubicBezTo>
                    <a:cubicBezTo>
                      <a:pt x="736500" y="568600"/>
                      <a:pt x="712834" y="633477"/>
                      <a:pt x="739896" y="579352"/>
                    </a:cubicBezTo>
                    <a:cubicBezTo>
                      <a:pt x="758018" y="543108"/>
                      <a:pt x="733569" y="571719"/>
                      <a:pt x="760837" y="544451"/>
                    </a:cubicBezTo>
                    <a:cubicBezTo>
                      <a:pt x="765490" y="530491"/>
                      <a:pt x="766635" y="514815"/>
                      <a:pt x="774797" y="502571"/>
                    </a:cubicBezTo>
                    <a:cubicBezTo>
                      <a:pt x="779450" y="495591"/>
                      <a:pt x="785005" y="489134"/>
                      <a:pt x="788757" y="481630"/>
                    </a:cubicBezTo>
                    <a:cubicBezTo>
                      <a:pt x="817652" y="423839"/>
                      <a:pt x="769693" y="499756"/>
                      <a:pt x="809698" y="439749"/>
                    </a:cubicBezTo>
                    <a:cubicBezTo>
                      <a:pt x="820767" y="406541"/>
                      <a:pt x="818656" y="400631"/>
                      <a:pt x="837618" y="376928"/>
                    </a:cubicBezTo>
                    <a:cubicBezTo>
                      <a:pt x="841729" y="371789"/>
                      <a:pt x="846925" y="367621"/>
                      <a:pt x="851579" y="362967"/>
                    </a:cubicBezTo>
                    <a:cubicBezTo>
                      <a:pt x="868192" y="313128"/>
                      <a:pt x="857377" y="333331"/>
                      <a:pt x="879499" y="300146"/>
                    </a:cubicBezTo>
                    <a:cubicBezTo>
                      <a:pt x="896336" y="232795"/>
                      <a:pt x="889696" y="263119"/>
                      <a:pt x="900440" y="209404"/>
                    </a:cubicBezTo>
                    <a:cubicBezTo>
                      <a:pt x="898113" y="183810"/>
                      <a:pt x="898844" y="157751"/>
                      <a:pt x="893459" y="132622"/>
                    </a:cubicBezTo>
                    <a:cubicBezTo>
                      <a:pt x="890171" y="117281"/>
                      <a:pt x="846601" y="79786"/>
                      <a:pt x="844598" y="76781"/>
                    </a:cubicBezTo>
                    <a:cubicBezTo>
                      <a:pt x="839667" y="69385"/>
                      <a:pt x="826622" y="46852"/>
                      <a:pt x="816678" y="41880"/>
                    </a:cubicBezTo>
                    <a:cubicBezTo>
                      <a:pt x="803516" y="35299"/>
                      <a:pt x="788757" y="32573"/>
                      <a:pt x="774797" y="27920"/>
                    </a:cubicBezTo>
                    <a:lnTo>
                      <a:pt x="753856" y="20940"/>
                    </a:lnTo>
                    <a:cubicBezTo>
                      <a:pt x="746876" y="18613"/>
                      <a:pt x="740054" y="15744"/>
                      <a:pt x="732916" y="13960"/>
                    </a:cubicBezTo>
                    <a:cubicBezTo>
                      <a:pt x="723609" y="11633"/>
                      <a:pt x="714541" y="7935"/>
                      <a:pt x="704995" y="6980"/>
                    </a:cubicBezTo>
                    <a:cubicBezTo>
                      <a:pt x="667880" y="3269"/>
                      <a:pt x="630540" y="2327"/>
                      <a:pt x="593313" y="0"/>
                    </a:cubicBezTo>
                    <a:cubicBezTo>
                      <a:pt x="551405" y="4656"/>
                      <a:pt x="527777" y="6127"/>
                      <a:pt x="488611" y="13960"/>
                    </a:cubicBezTo>
                    <a:cubicBezTo>
                      <a:pt x="479204" y="15841"/>
                      <a:pt x="469879" y="18183"/>
                      <a:pt x="460690" y="20940"/>
                    </a:cubicBezTo>
                    <a:cubicBezTo>
                      <a:pt x="446595" y="25168"/>
                      <a:pt x="418809" y="34900"/>
                      <a:pt x="418809" y="34900"/>
                    </a:cubicBezTo>
                    <a:cubicBezTo>
                      <a:pt x="414156" y="39554"/>
                      <a:pt x="410492" y="45475"/>
                      <a:pt x="404849" y="48861"/>
                    </a:cubicBezTo>
                    <a:cubicBezTo>
                      <a:pt x="360965" y="75192"/>
                      <a:pt x="406052" y="19731"/>
                      <a:pt x="342027" y="83761"/>
                    </a:cubicBezTo>
                    <a:cubicBezTo>
                      <a:pt x="294518" y="131274"/>
                      <a:pt x="368747" y="58864"/>
                      <a:pt x="307127" y="111682"/>
                    </a:cubicBezTo>
                    <a:cubicBezTo>
                      <a:pt x="297134" y="120248"/>
                      <a:pt x="286507" y="128651"/>
                      <a:pt x="279206" y="139603"/>
                    </a:cubicBezTo>
                    <a:cubicBezTo>
                      <a:pt x="261595" y="166019"/>
                      <a:pt x="271178" y="154611"/>
                      <a:pt x="251285" y="174503"/>
                    </a:cubicBezTo>
                    <a:lnTo>
                      <a:pt x="230345" y="237325"/>
                    </a:lnTo>
                    <a:lnTo>
                      <a:pt x="216385" y="279206"/>
                    </a:lnTo>
                    <a:cubicBezTo>
                      <a:pt x="198855" y="349321"/>
                      <a:pt x="208491" y="316847"/>
                      <a:pt x="188464" y="376928"/>
                    </a:cubicBezTo>
                    <a:lnTo>
                      <a:pt x="174504" y="418809"/>
                    </a:lnTo>
                    <a:cubicBezTo>
                      <a:pt x="172177" y="425789"/>
                      <a:pt x="171605" y="433627"/>
                      <a:pt x="167524" y="439749"/>
                    </a:cubicBezTo>
                    <a:lnTo>
                      <a:pt x="153563" y="460690"/>
                    </a:lnTo>
                    <a:lnTo>
                      <a:pt x="139603" y="502571"/>
                    </a:lnTo>
                    <a:cubicBezTo>
                      <a:pt x="137276" y="509551"/>
                      <a:pt x="136704" y="517389"/>
                      <a:pt x="132623" y="523511"/>
                    </a:cubicBezTo>
                    <a:lnTo>
                      <a:pt x="118662" y="544451"/>
                    </a:lnTo>
                    <a:cubicBezTo>
                      <a:pt x="102621" y="592575"/>
                      <a:pt x="115107" y="575926"/>
                      <a:pt x="90742" y="600293"/>
                    </a:cubicBezTo>
                    <a:cubicBezTo>
                      <a:pt x="73198" y="652925"/>
                      <a:pt x="96864" y="588050"/>
                      <a:pt x="69801" y="642174"/>
                    </a:cubicBezTo>
                    <a:cubicBezTo>
                      <a:pt x="54937" y="671901"/>
                      <a:pt x="72866" y="656048"/>
                      <a:pt x="48861" y="684054"/>
                    </a:cubicBezTo>
                    <a:cubicBezTo>
                      <a:pt x="40295" y="694047"/>
                      <a:pt x="20940" y="711975"/>
                      <a:pt x="20940" y="711975"/>
                    </a:cubicBezTo>
                    <a:lnTo>
                      <a:pt x="6980" y="753856"/>
                    </a:lnTo>
                    <a:lnTo>
                      <a:pt x="0" y="774796"/>
                    </a:lnTo>
                    <a:cubicBezTo>
                      <a:pt x="6960" y="795676"/>
                      <a:pt x="7616" y="818456"/>
                      <a:pt x="27920" y="830638"/>
                    </a:cubicBezTo>
                    <a:cubicBezTo>
                      <a:pt x="34229" y="834424"/>
                      <a:pt x="41881" y="835291"/>
                      <a:pt x="48861" y="837618"/>
                    </a:cubicBezTo>
                    <a:cubicBezTo>
                      <a:pt x="62821" y="846925"/>
                      <a:pt x="74825" y="860232"/>
                      <a:pt x="90742" y="865538"/>
                    </a:cubicBezTo>
                    <a:lnTo>
                      <a:pt x="132623" y="879499"/>
                    </a:lnTo>
                    <a:cubicBezTo>
                      <a:pt x="139603" y="881826"/>
                      <a:pt x="146250" y="885667"/>
                      <a:pt x="153563" y="886479"/>
                    </a:cubicBezTo>
                    <a:cubicBezTo>
                      <a:pt x="258074" y="898091"/>
                      <a:pt x="195348" y="892290"/>
                      <a:pt x="342027" y="900439"/>
                    </a:cubicBezTo>
                    <a:cubicBezTo>
                      <a:pt x="353661" y="902766"/>
                      <a:pt x="365064" y="907419"/>
                      <a:pt x="376928" y="907419"/>
                    </a:cubicBezTo>
                    <a:cubicBezTo>
                      <a:pt x="445249" y="907419"/>
                      <a:pt x="440091" y="907305"/>
                      <a:pt x="481630" y="893459"/>
                    </a:cubicBezTo>
                    <a:cubicBezTo>
                      <a:pt x="486284" y="888806"/>
                      <a:pt x="490452" y="883610"/>
                      <a:pt x="495591" y="879499"/>
                    </a:cubicBezTo>
                    <a:cubicBezTo>
                      <a:pt x="502142" y="874258"/>
                      <a:pt x="510599" y="871470"/>
                      <a:pt x="516531" y="865538"/>
                    </a:cubicBezTo>
                    <a:cubicBezTo>
                      <a:pt x="552815" y="829253"/>
                      <a:pt x="509910" y="858272"/>
                      <a:pt x="544452" y="830638"/>
                    </a:cubicBezTo>
                    <a:cubicBezTo>
                      <a:pt x="588479" y="795416"/>
                      <a:pt x="545644" y="836424"/>
                      <a:pt x="579353" y="802717"/>
                    </a:cubicBezTo>
                    <a:lnTo>
                      <a:pt x="593313" y="760836"/>
                    </a:lnTo>
                    <a:cubicBezTo>
                      <a:pt x="595640" y="753856"/>
                      <a:pt x="595091" y="745099"/>
                      <a:pt x="600293" y="739896"/>
                    </a:cubicBezTo>
                    <a:lnTo>
                      <a:pt x="649154" y="70499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4F845E8E-A807-AE46-95D2-E126F0C0B9C6}"/>
                  </a:ext>
                </a:extLst>
              </p:cNvPr>
              <p:cNvCxnSpPr>
                <a:cxnSpLocks/>
              </p:cNvCxnSpPr>
              <p:nvPr/>
            </p:nvCxnSpPr>
            <p:spPr>
              <a:xfrm flipV="1">
                <a:off x="1409453" y="4161782"/>
                <a:ext cx="314107" cy="110984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78B3734-8D95-594D-9D53-3F77E2507188}"/>
                  </a:ext>
                </a:extLst>
              </p:cNvPr>
              <p:cNvSpPr txBox="1"/>
              <p:nvPr/>
            </p:nvSpPr>
            <p:spPr>
              <a:xfrm>
                <a:off x="689599" y="5231321"/>
                <a:ext cx="866437" cy="246221"/>
              </a:xfrm>
              <a:prstGeom prst="rect">
                <a:avLst/>
              </a:prstGeom>
              <a:noFill/>
            </p:spPr>
            <p:txBody>
              <a:bodyPr wrap="square" rtlCol="0">
                <a:spAutoFit/>
              </a:bodyPr>
              <a:lstStyle/>
              <a:p>
                <a:r>
                  <a:rPr lang="en-GB" sz="1000" dirty="0"/>
                  <a:t>Beneath Gills</a:t>
                </a:r>
              </a:p>
            </p:txBody>
          </p:sp>
          <p:sp>
            <p:nvSpPr>
              <p:cNvPr id="33" name="Freeform 32">
                <a:hlinkClick r:id="" action="ppaction://customshow?id=9&amp;return=true" tooltip="Heart"/>
                <a:extLst>
                  <a:ext uri="{FF2B5EF4-FFF2-40B4-BE49-F238E27FC236}">
                    <a16:creationId xmlns:a16="http://schemas.microsoft.com/office/drawing/2014/main" id="{3032C281-AADC-1242-9C91-3EDFFF3EFAAA}"/>
                  </a:ext>
                </a:extLst>
              </p:cNvPr>
              <p:cNvSpPr/>
              <p:nvPr/>
            </p:nvSpPr>
            <p:spPr>
              <a:xfrm>
                <a:off x="1583957" y="4057079"/>
                <a:ext cx="286186" cy="355988"/>
              </a:xfrm>
              <a:custGeom>
                <a:avLst/>
                <a:gdLst>
                  <a:gd name="connsiteX0" fmla="*/ 188464 w 286186"/>
                  <a:gd name="connsiteY0" fmla="*/ 0 h 355988"/>
                  <a:gd name="connsiteX1" fmla="*/ 188464 w 286186"/>
                  <a:gd name="connsiteY1" fmla="*/ 0 h 355988"/>
                  <a:gd name="connsiteX2" fmla="*/ 272226 w 286186"/>
                  <a:gd name="connsiteY2" fmla="*/ 13960 h 355988"/>
                  <a:gd name="connsiteX3" fmla="*/ 286186 w 286186"/>
                  <a:gd name="connsiteY3" fmla="*/ 27921 h 355988"/>
                  <a:gd name="connsiteX4" fmla="*/ 272226 w 286186"/>
                  <a:gd name="connsiteY4" fmla="*/ 139603 h 355988"/>
                  <a:gd name="connsiteX5" fmla="*/ 258266 w 286186"/>
                  <a:gd name="connsiteY5" fmla="*/ 181484 h 355988"/>
                  <a:gd name="connsiteX6" fmla="*/ 230345 w 286186"/>
                  <a:gd name="connsiteY6" fmla="*/ 216385 h 355988"/>
                  <a:gd name="connsiteX7" fmla="*/ 223365 w 286186"/>
                  <a:gd name="connsiteY7" fmla="*/ 237325 h 355988"/>
                  <a:gd name="connsiteX8" fmla="*/ 195444 w 286186"/>
                  <a:gd name="connsiteY8" fmla="*/ 265246 h 355988"/>
                  <a:gd name="connsiteX9" fmla="*/ 188464 w 286186"/>
                  <a:gd name="connsiteY9" fmla="*/ 286186 h 355988"/>
                  <a:gd name="connsiteX10" fmla="*/ 146583 w 286186"/>
                  <a:gd name="connsiteY10" fmla="*/ 314107 h 355988"/>
                  <a:gd name="connsiteX11" fmla="*/ 125643 w 286186"/>
                  <a:gd name="connsiteY11" fmla="*/ 328067 h 355988"/>
                  <a:gd name="connsiteX12" fmla="*/ 111683 w 286186"/>
                  <a:gd name="connsiteY12" fmla="*/ 342028 h 355988"/>
                  <a:gd name="connsiteX13" fmla="*/ 69802 w 286186"/>
                  <a:gd name="connsiteY13" fmla="*/ 355988 h 355988"/>
                  <a:gd name="connsiteX14" fmla="*/ 13960 w 286186"/>
                  <a:gd name="connsiteY14" fmla="*/ 335047 h 355988"/>
                  <a:gd name="connsiteX15" fmla="*/ 0 w 286186"/>
                  <a:gd name="connsiteY15" fmla="*/ 293167 h 355988"/>
                  <a:gd name="connsiteX16" fmla="*/ 20941 w 286186"/>
                  <a:gd name="connsiteY16" fmla="*/ 195444 h 355988"/>
                  <a:gd name="connsiteX17" fmla="*/ 34901 w 286186"/>
                  <a:gd name="connsiteY17" fmla="*/ 174504 h 355988"/>
                  <a:gd name="connsiteX18" fmla="*/ 55841 w 286186"/>
                  <a:gd name="connsiteY18" fmla="*/ 132623 h 355988"/>
                  <a:gd name="connsiteX19" fmla="*/ 83762 w 286186"/>
                  <a:gd name="connsiteY19" fmla="*/ 104702 h 355988"/>
                  <a:gd name="connsiteX20" fmla="*/ 111683 w 286186"/>
                  <a:gd name="connsiteY20" fmla="*/ 69802 h 355988"/>
                  <a:gd name="connsiteX21" fmla="*/ 125643 w 286186"/>
                  <a:gd name="connsiteY21" fmla="*/ 55841 h 355988"/>
                  <a:gd name="connsiteX22" fmla="*/ 139603 w 286186"/>
                  <a:gd name="connsiteY22" fmla="*/ 34901 h 355988"/>
                  <a:gd name="connsiteX23" fmla="*/ 188464 w 286186"/>
                  <a:gd name="connsiteY23" fmla="*/ 0 h 3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186" h="355988">
                    <a:moveTo>
                      <a:pt x="188464" y="0"/>
                    </a:moveTo>
                    <a:lnTo>
                      <a:pt x="188464" y="0"/>
                    </a:lnTo>
                    <a:cubicBezTo>
                      <a:pt x="194666" y="689"/>
                      <a:pt x="253623" y="2798"/>
                      <a:pt x="272226" y="13960"/>
                    </a:cubicBezTo>
                    <a:cubicBezTo>
                      <a:pt x="277869" y="17346"/>
                      <a:pt x="281533" y="23267"/>
                      <a:pt x="286186" y="27921"/>
                    </a:cubicBezTo>
                    <a:cubicBezTo>
                      <a:pt x="281504" y="84109"/>
                      <a:pt x="284942" y="97217"/>
                      <a:pt x="272226" y="139603"/>
                    </a:cubicBezTo>
                    <a:cubicBezTo>
                      <a:pt x="267998" y="153698"/>
                      <a:pt x="266428" y="169240"/>
                      <a:pt x="258266" y="181484"/>
                    </a:cubicBezTo>
                    <a:cubicBezTo>
                      <a:pt x="240656" y="207901"/>
                      <a:pt x="250238" y="196493"/>
                      <a:pt x="230345" y="216385"/>
                    </a:cubicBezTo>
                    <a:cubicBezTo>
                      <a:pt x="228018" y="223365"/>
                      <a:pt x="227642" y="231338"/>
                      <a:pt x="223365" y="237325"/>
                    </a:cubicBezTo>
                    <a:cubicBezTo>
                      <a:pt x="215715" y="248035"/>
                      <a:pt x="195444" y="265246"/>
                      <a:pt x="195444" y="265246"/>
                    </a:cubicBezTo>
                    <a:cubicBezTo>
                      <a:pt x="193117" y="272226"/>
                      <a:pt x="193667" y="280983"/>
                      <a:pt x="188464" y="286186"/>
                    </a:cubicBezTo>
                    <a:cubicBezTo>
                      <a:pt x="176600" y="298050"/>
                      <a:pt x="160543" y="304800"/>
                      <a:pt x="146583" y="314107"/>
                    </a:cubicBezTo>
                    <a:cubicBezTo>
                      <a:pt x="139603" y="318760"/>
                      <a:pt x="131575" y="322135"/>
                      <a:pt x="125643" y="328067"/>
                    </a:cubicBezTo>
                    <a:cubicBezTo>
                      <a:pt x="120990" y="332721"/>
                      <a:pt x="117569" y="339085"/>
                      <a:pt x="111683" y="342028"/>
                    </a:cubicBezTo>
                    <a:cubicBezTo>
                      <a:pt x="98521" y="348609"/>
                      <a:pt x="69802" y="355988"/>
                      <a:pt x="69802" y="355988"/>
                    </a:cubicBezTo>
                    <a:cubicBezTo>
                      <a:pt x="49544" y="352612"/>
                      <a:pt x="24855" y="356837"/>
                      <a:pt x="13960" y="335047"/>
                    </a:cubicBezTo>
                    <a:cubicBezTo>
                      <a:pt x="7379" y="321885"/>
                      <a:pt x="0" y="293167"/>
                      <a:pt x="0" y="293167"/>
                    </a:cubicBezTo>
                    <a:cubicBezTo>
                      <a:pt x="2954" y="269535"/>
                      <a:pt x="5638" y="218399"/>
                      <a:pt x="20941" y="195444"/>
                    </a:cubicBezTo>
                    <a:lnTo>
                      <a:pt x="34901" y="174504"/>
                    </a:lnTo>
                    <a:cubicBezTo>
                      <a:pt x="41657" y="154236"/>
                      <a:pt x="41080" y="149845"/>
                      <a:pt x="55841" y="132623"/>
                    </a:cubicBezTo>
                    <a:cubicBezTo>
                      <a:pt x="64407" y="122630"/>
                      <a:pt x="83762" y="104702"/>
                      <a:pt x="83762" y="104702"/>
                    </a:cubicBezTo>
                    <a:cubicBezTo>
                      <a:pt x="94834" y="71487"/>
                      <a:pt x="82979" y="92765"/>
                      <a:pt x="111683" y="69802"/>
                    </a:cubicBezTo>
                    <a:cubicBezTo>
                      <a:pt x="116822" y="65691"/>
                      <a:pt x="121532" y="60980"/>
                      <a:pt x="125643" y="55841"/>
                    </a:cubicBezTo>
                    <a:cubicBezTo>
                      <a:pt x="130883" y="49290"/>
                      <a:pt x="133052" y="40141"/>
                      <a:pt x="139603" y="34901"/>
                    </a:cubicBezTo>
                    <a:cubicBezTo>
                      <a:pt x="150168" y="26450"/>
                      <a:pt x="180321" y="5817"/>
                      <a:pt x="188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a:hlinkClick r:id="" action="ppaction://customshow?id=3&amp;return=true" tooltip="Kidneys"/>
                <a:extLst>
                  <a:ext uri="{FF2B5EF4-FFF2-40B4-BE49-F238E27FC236}">
                    <a16:creationId xmlns:a16="http://schemas.microsoft.com/office/drawing/2014/main" id="{2D12D39C-3ED6-394F-9FF5-D7D0B154E68C}"/>
                  </a:ext>
                </a:extLst>
              </p:cNvPr>
              <p:cNvSpPr/>
              <p:nvPr/>
            </p:nvSpPr>
            <p:spPr>
              <a:xfrm>
                <a:off x="2248348" y="2915323"/>
                <a:ext cx="4864629" cy="513678"/>
              </a:xfrm>
              <a:custGeom>
                <a:avLst/>
                <a:gdLst>
                  <a:gd name="connsiteX0" fmla="*/ 21515 w 4865632"/>
                  <a:gd name="connsiteY0" fmla="*/ 10758 h 527125"/>
                  <a:gd name="connsiteX1" fmla="*/ 21515 w 4865632"/>
                  <a:gd name="connsiteY1" fmla="*/ 10758 h 527125"/>
                  <a:gd name="connsiteX2" fmla="*/ 376518 w 4865632"/>
                  <a:gd name="connsiteY2" fmla="*/ 10758 h 527125"/>
                  <a:gd name="connsiteX3" fmla="*/ 666974 w 4865632"/>
                  <a:gd name="connsiteY3" fmla="*/ 0 h 527125"/>
                  <a:gd name="connsiteX4" fmla="*/ 1473798 w 4865632"/>
                  <a:gd name="connsiteY4" fmla="*/ 10758 h 527125"/>
                  <a:gd name="connsiteX5" fmla="*/ 1904104 w 4865632"/>
                  <a:gd name="connsiteY5" fmla="*/ 43030 h 527125"/>
                  <a:gd name="connsiteX6" fmla="*/ 2065468 w 4865632"/>
                  <a:gd name="connsiteY6" fmla="*/ 53788 h 527125"/>
                  <a:gd name="connsiteX7" fmla="*/ 2151530 w 4865632"/>
                  <a:gd name="connsiteY7" fmla="*/ 64546 h 527125"/>
                  <a:gd name="connsiteX8" fmla="*/ 2312894 w 4865632"/>
                  <a:gd name="connsiteY8" fmla="*/ 75303 h 527125"/>
                  <a:gd name="connsiteX9" fmla="*/ 2786231 w 4865632"/>
                  <a:gd name="connsiteY9" fmla="*/ 107576 h 527125"/>
                  <a:gd name="connsiteX10" fmla="*/ 2926080 w 4865632"/>
                  <a:gd name="connsiteY10" fmla="*/ 129092 h 527125"/>
                  <a:gd name="connsiteX11" fmla="*/ 2979868 w 4865632"/>
                  <a:gd name="connsiteY11" fmla="*/ 139849 h 527125"/>
                  <a:gd name="connsiteX12" fmla="*/ 3055172 w 4865632"/>
                  <a:gd name="connsiteY12" fmla="*/ 150607 h 527125"/>
                  <a:gd name="connsiteX13" fmla="*/ 3098203 w 4865632"/>
                  <a:gd name="connsiteY13" fmla="*/ 161365 h 527125"/>
                  <a:gd name="connsiteX14" fmla="*/ 3216537 w 4865632"/>
                  <a:gd name="connsiteY14" fmla="*/ 182880 h 527125"/>
                  <a:gd name="connsiteX15" fmla="*/ 3302598 w 4865632"/>
                  <a:gd name="connsiteY15" fmla="*/ 193638 h 527125"/>
                  <a:gd name="connsiteX16" fmla="*/ 3550024 w 4865632"/>
                  <a:gd name="connsiteY16" fmla="*/ 215153 h 527125"/>
                  <a:gd name="connsiteX17" fmla="*/ 3679115 w 4865632"/>
                  <a:gd name="connsiteY17" fmla="*/ 236668 h 527125"/>
                  <a:gd name="connsiteX18" fmla="*/ 3743661 w 4865632"/>
                  <a:gd name="connsiteY18" fmla="*/ 247426 h 527125"/>
                  <a:gd name="connsiteX19" fmla="*/ 3829723 w 4865632"/>
                  <a:gd name="connsiteY19" fmla="*/ 268941 h 527125"/>
                  <a:gd name="connsiteX20" fmla="*/ 4001845 w 4865632"/>
                  <a:gd name="connsiteY20" fmla="*/ 290456 h 527125"/>
                  <a:gd name="connsiteX21" fmla="*/ 4087906 w 4865632"/>
                  <a:gd name="connsiteY21" fmla="*/ 301214 h 527125"/>
                  <a:gd name="connsiteX22" fmla="*/ 4367605 w 4865632"/>
                  <a:gd name="connsiteY22" fmla="*/ 322729 h 527125"/>
                  <a:gd name="connsiteX23" fmla="*/ 4518212 w 4865632"/>
                  <a:gd name="connsiteY23" fmla="*/ 344245 h 527125"/>
                  <a:gd name="connsiteX24" fmla="*/ 4561243 w 4865632"/>
                  <a:gd name="connsiteY24" fmla="*/ 355002 h 527125"/>
                  <a:gd name="connsiteX25" fmla="*/ 4658061 w 4865632"/>
                  <a:gd name="connsiteY25" fmla="*/ 387275 h 527125"/>
                  <a:gd name="connsiteX26" fmla="*/ 4722607 w 4865632"/>
                  <a:gd name="connsiteY26" fmla="*/ 408790 h 527125"/>
                  <a:gd name="connsiteX27" fmla="*/ 4819426 w 4865632"/>
                  <a:gd name="connsiteY27" fmla="*/ 430306 h 527125"/>
                  <a:gd name="connsiteX28" fmla="*/ 4840941 w 4865632"/>
                  <a:gd name="connsiteY28" fmla="*/ 462579 h 527125"/>
                  <a:gd name="connsiteX29" fmla="*/ 4851699 w 4865632"/>
                  <a:gd name="connsiteY29" fmla="*/ 516367 h 527125"/>
                  <a:gd name="connsiteX30" fmla="*/ 4819426 w 4865632"/>
                  <a:gd name="connsiteY30" fmla="*/ 527125 h 527125"/>
                  <a:gd name="connsiteX31" fmla="*/ 4701092 w 4865632"/>
                  <a:gd name="connsiteY31" fmla="*/ 516367 h 527125"/>
                  <a:gd name="connsiteX32" fmla="*/ 4399878 w 4865632"/>
                  <a:gd name="connsiteY32" fmla="*/ 494852 h 527125"/>
                  <a:gd name="connsiteX33" fmla="*/ 4335332 w 4865632"/>
                  <a:gd name="connsiteY33" fmla="*/ 484094 h 527125"/>
                  <a:gd name="connsiteX34" fmla="*/ 4206240 w 4865632"/>
                  <a:gd name="connsiteY34" fmla="*/ 462579 h 527125"/>
                  <a:gd name="connsiteX35" fmla="*/ 4109421 w 4865632"/>
                  <a:gd name="connsiteY35" fmla="*/ 441063 h 527125"/>
                  <a:gd name="connsiteX36" fmla="*/ 3980330 w 4865632"/>
                  <a:gd name="connsiteY36" fmla="*/ 430306 h 527125"/>
                  <a:gd name="connsiteX37" fmla="*/ 3861995 w 4865632"/>
                  <a:gd name="connsiteY37" fmla="*/ 398033 h 527125"/>
                  <a:gd name="connsiteX38" fmla="*/ 3775934 w 4865632"/>
                  <a:gd name="connsiteY38" fmla="*/ 376518 h 527125"/>
                  <a:gd name="connsiteX39" fmla="*/ 3743661 w 4865632"/>
                  <a:gd name="connsiteY39" fmla="*/ 365760 h 527125"/>
                  <a:gd name="connsiteX40" fmla="*/ 3528508 w 4865632"/>
                  <a:gd name="connsiteY40" fmla="*/ 333487 h 527125"/>
                  <a:gd name="connsiteX41" fmla="*/ 3410174 w 4865632"/>
                  <a:gd name="connsiteY41" fmla="*/ 322729 h 527125"/>
                  <a:gd name="connsiteX42" fmla="*/ 3281083 w 4865632"/>
                  <a:gd name="connsiteY42" fmla="*/ 301214 h 527125"/>
                  <a:gd name="connsiteX43" fmla="*/ 3184264 w 4865632"/>
                  <a:gd name="connsiteY43" fmla="*/ 290456 h 527125"/>
                  <a:gd name="connsiteX44" fmla="*/ 3130475 w 4865632"/>
                  <a:gd name="connsiteY44" fmla="*/ 279699 h 527125"/>
                  <a:gd name="connsiteX45" fmla="*/ 3065930 w 4865632"/>
                  <a:gd name="connsiteY45" fmla="*/ 268941 h 527125"/>
                  <a:gd name="connsiteX46" fmla="*/ 3012141 w 4865632"/>
                  <a:gd name="connsiteY46" fmla="*/ 258183 h 527125"/>
                  <a:gd name="connsiteX47" fmla="*/ 2872292 w 4865632"/>
                  <a:gd name="connsiteY47" fmla="*/ 236668 h 527125"/>
                  <a:gd name="connsiteX48" fmla="*/ 2732443 w 4865632"/>
                  <a:gd name="connsiteY48" fmla="*/ 225910 h 527125"/>
                  <a:gd name="connsiteX49" fmla="*/ 2151530 w 4865632"/>
                  <a:gd name="connsiteY49" fmla="*/ 193638 h 527125"/>
                  <a:gd name="connsiteX50" fmla="*/ 1990165 w 4865632"/>
                  <a:gd name="connsiteY50" fmla="*/ 182880 h 527125"/>
                  <a:gd name="connsiteX51" fmla="*/ 1850315 w 4865632"/>
                  <a:gd name="connsiteY51" fmla="*/ 172122 h 527125"/>
                  <a:gd name="connsiteX52" fmla="*/ 1473798 w 4865632"/>
                  <a:gd name="connsiteY52" fmla="*/ 161365 h 527125"/>
                  <a:gd name="connsiteX53" fmla="*/ 1194099 w 4865632"/>
                  <a:gd name="connsiteY53" fmla="*/ 139849 h 527125"/>
                  <a:gd name="connsiteX54" fmla="*/ 268941 w 4865632"/>
                  <a:gd name="connsiteY54" fmla="*/ 129092 h 527125"/>
                  <a:gd name="connsiteX55" fmla="*/ 64546 w 4865632"/>
                  <a:gd name="connsiteY55" fmla="*/ 118334 h 527125"/>
                  <a:gd name="connsiteX56" fmla="*/ 21515 w 4865632"/>
                  <a:gd name="connsiteY56" fmla="*/ 107576 h 527125"/>
                  <a:gd name="connsiteX57" fmla="*/ 0 w 4865632"/>
                  <a:gd name="connsiteY57" fmla="*/ 75303 h 527125"/>
                  <a:gd name="connsiteX58" fmla="*/ 21515 w 4865632"/>
                  <a:gd name="connsiteY58" fmla="*/ 10758 h 5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5632" h="527125">
                    <a:moveTo>
                      <a:pt x="21515" y="10758"/>
                    </a:moveTo>
                    <a:lnTo>
                      <a:pt x="21515" y="10758"/>
                    </a:lnTo>
                    <a:cubicBezTo>
                      <a:pt x="205728" y="31225"/>
                      <a:pt x="81156" y="22341"/>
                      <a:pt x="376518" y="10758"/>
                    </a:cubicBezTo>
                    <a:lnTo>
                      <a:pt x="666974" y="0"/>
                    </a:lnTo>
                    <a:lnTo>
                      <a:pt x="1473798" y="10758"/>
                    </a:lnTo>
                    <a:cubicBezTo>
                      <a:pt x="1727169" y="16149"/>
                      <a:pt x="1639726" y="25404"/>
                      <a:pt x="1904104" y="43030"/>
                    </a:cubicBezTo>
                    <a:cubicBezTo>
                      <a:pt x="1957892" y="46616"/>
                      <a:pt x="2011763" y="49118"/>
                      <a:pt x="2065468" y="53788"/>
                    </a:cubicBezTo>
                    <a:cubicBezTo>
                      <a:pt x="2094270" y="56293"/>
                      <a:pt x="2122728" y="62042"/>
                      <a:pt x="2151530" y="64546"/>
                    </a:cubicBezTo>
                    <a:cubicBezTo>
                      <a:pt x="2205235" y="69216"/>
                      <a:pt x="2259087" y="72009"/>
                      <a:pt x="2312894" y="75303"/>
                    </a:cubicBezTo>
                    <a:cubicBezTo>
                      <a:pt x="2488801" y="86073"/>
                      <a:pt x="2623766" y="88463"/>
                      <a:pt x="2786231" y="107576"/>
                    </a:cubicBezTo>
                    <a:cubicBezTo>
                      <a:pt x="2820480" y="111605"/>
                      <a:pt x="2890414" y="122607"/>
                      <a:pt x="2926080" y="129092"/>
                    </a:cubicBezTo>
                    <a:cubicBezTo>
                      <a:pt x="2944069" y="132363"/>
                      <a:pt x="2961832" y="136843"/>
                      <a:pt x="2979868" y="139849"/>
                    </a:cubicBezTo>
                    <a:cubicBezTo>
                      <a:pt x="3004879" y="144017"/>
                      <a:pt x="3030225" y="146071"/>
                      <a:pt x="3055172" y="150607"/>
                    </a:cubicBezTo>
                    <a:cubicBezTo>
                      <a:pt x="3069719" y="153252"/>
                      <a:pt x="3083770" y="158158"/>
                      <a:pt x="3098203" y="161365"/>
                    </a:cubicBezTo>
                    <a:cubicBezTo>
                      <a:pt x="3131551" y="168775"/>
                      <a:pt x="3183855" y="178211"/>
                      <a:pt x="3216537" y="182880"/>
                    </a:cubicBezTo>
                    <a:cubicBezTo>
                      <a:pt x="3245157" y="186969"/>
                      <a:pt x="3273818" y="190897"/>
                      <a:pt x="3302598" y="193638"/>
                    </a:cubicBezTo>
                    <a:cubicBezTo>
                      <a:pt x="3464672" y="209073"/>
                      <a:pt x="3406490" y="198267"/>
                      <a:pt x="3550024" y="215153"/>
                    </a:cubicBezTo>
                    <a:cubicBezTo>
                      <a:pt x="3637648" y="225462"/>
                      <a:pt x="3604631" y="223125"/>
                      <a:pt x="3679115" y="236668"/>
                    </a:cubicBezTo>
                    <a:cubicBezTo>
                      <a:pt x="3700575" y="240570"/>
                      <a:pt x="3722368" y="242694"/>
                      <a:pt x="3743661" y="247426"/>
                    </a:cubicBezTo>
                    <a:cubicBezTo>
                      <a:pt x="3833754" y="267446"/>
                      <a:pt x="3699551" y="250345"/>
                      <a:pt x="3829723" y="268941"/>
                    </a:cubicBezTo>
                    <a:cubicBezTo>
                      <a:pt x="3886962" y="277118"/>
                      <a:pt x="3944471" y="283284"/>
                      <a:pt x="4001845" y="290456"/>
                    </a:cubicBezTo>
                    <a:cubicBezTo>
                      <a:pt x="4030532" y="294042"/>
                      <a:pt x="4059046" y="299516"/>
                      <a:pt x="4087906" y="301214"/>
                    </a:cubicBezTo>
                    <a:cubicBezTo>
                      <a:pt x="4223240" y="309175"/>
                      <a:pt x="4252614" y="307730"/>
                      <a:pt x="4367605" y="322729"/>
                    </a:cubicBezTo>
                    <a:cubicBezTo>
                      <a:pt x="4417891" y="329288"/>
                      <a:pt x="4469014" y="331946"/>
                      <a:pt x="4518212" y="344245"/>
                    </a:cubicBezTo>
                    <a:cubicBezTo>
                      <a:pt x="4532556" y="347831"/>
                      <a:pt x="4547081" y="350754"/>
                      <a:pt x="4561243" y="355002"/>
                    </a:cubicBezTo>
                    <a:cubicBezTo>
                      <a:pt x="4593827" y="364777"/>
                      <a:pt x="4625788" y="376518"/>
                      <a:pt x="4658061" y="387275"/>
                    </a:cubicBezTo>
                    <a:cubicBezTo>
                      <a:pt x="4658068" y="387277"/>
                      <a:pt x="4722599" y="408789"/>
                      <a:pt x="4722607" y="408790"/>
                    </a:cubicBezTo>
                    <a:cubicBezTo>
                      <a:pt x="4798338" y="421412"/>
                      <a:pt x="4766460" y="412650"/>
                      <a:pt x="4819426" y="430306"/>
                    </a:cubicBezTo>
                    <a:cubicBezTo>
                      <a:pt x="4826598" y="441064"/>
                      <a:pt x="4832864" y="452483"/>
                      <a:pt x="4840941" y="462579"/>
                    </a:cubicBezTo>
                    <a:cubicBezTo>
                      <a:pt x="4856091" y="481516"/>
                      <a:pt x="4881747" y="486319"/>
                      <a:pt x="4851699" y="516367"/>
                    </a:cubicBezTo>
                    <a:cubicBezTo>
                      <a:pt x="4843681" y="524385"/>
                      <a:pt x="4830184" y="523539"/>
                      <a:pt x="4819426" y="527125"/>
                    </a:cubicBezTo>
                    <a:cubicBezTo>
                      <a:pt x="4779981" y="523539"/>
                      <a:pt x="4740612" y="519002"/>
                      <a:pt x="4701092" y="516367"/>
                    </a:cubicBezTo>
                    <a:cubicBezTo>
                      <a:pt x="4529740" y="504943"/>
                      <a:pt x="4533346" y="512647"/>
                      <a:pt x="4399878" y="494852"/>
                    </a:cubicBezTo>
                    <a:cubicBezTo>
                      <a:pt x="4378257" y="491969"/>
                      <a:pt x="4356890" y="487411"/>
                      <a:pt x="4335332" y="484094"/>
                    </a:cubicBezTo>
                    <a:cubicBezTo>
                      <a:pt x="4287982" y="476809"/>
                      <a:pt x="4251682" y="473939"/>
                      <a:pt x="4206240" y="462579"/>
                    </a:cubicBezTo>
                    <a:cubicBezTo>
                      <a:pt x="4137240" y="445329"/>
                      <a:pt x="4215995" y="452904"/>
                      <a:pt x="4109421" y="441063"/>
                    </a:cubicBezTo>
                    <a:cubicBezTo>
                      <a:pt x="4066506" y="436295"/>
                      <a:pt x="4023360" y="433892"/>
                      <a:pt x="3980330" y="430306"/>
                    </a:cubicBezTo>
                    <a:cubicBezTo>
                      <a:pt x="3794249" y="393089"/>
                      <a:pt x="4080389" y="452631"/>
                      <a:pt x="3861995" y="398033"/>
                    </a:cubicBezTo>
                    <a:cubicBezTo>
                      <a:pt x="3833308" y="390861"/>
                      <a:pt x="3803986" y="385869"/>
                      <a:pt x="3775934" y="376518"/>
                    </a:cubicBezTo>
                    <a:cubicBezTo>
                      <a:pt x="3765176" y="372932"/>
                      <a:pt x="3754780" y="367984"/>
                      <a:pt x="3743661" y="365760"/>
                    </a:cubicBezTo>
                    <a:cubicBezTo>
                      <a:pt x="3682175" y="353463"/>
                      <a:pt x="3594154" y="340397"/>
                      <a:pt x="3528508" y="333487"/>
                    </a:cubicBezTo>
                    <a:cubicBezTo>
                      <a:pt x="3489118" y="329341"/>
                      <a:pt x="3449449" y="327852"/>
                      <a:pt x="3410174" y="322729"/>
                    </a:cubicBezTo>
                    <a:cubicBezTo>
                      <a:pt x="3366917" y="317087"/>
                      <a:pt x="3324440" y="306032"/>
                      <a:pt x="3281083" y="301214"/>
                    </a:cubicBezTo>
                    <a:cubicBezTo>
                      <a:pt x="3248810" y="297628"/>
                      <a:pt x="3216409" y="295048"/>
                      <a:pt x="3184264" y="290456"/>
                    </a:cubicBezTo>
                    <a:cubicBezTo>
                      <a:pt x="3166163" y="287870"/>
                      <a:pt x="3148465" y="282970"/>
                      <a:pt x="3130475" y="279699"/>
                    </a:cubicBezTo>
                    <a:cubicBezTo>
                      <a:pt x="3109015" y="275797"/>
                      <a:pt x="3087390" y="272843"/>
                      <a:pt x="3065930" y="268941"/>
                    </a:cubicBezTo>
                    <a:cubicBezTo>
                      <a:pt x="3047940" y="265670"/>
                      <a:pt x="3030131" y="261454"/>
                      <a:pt x="3012141" y="258183"/>
                    </a:cubicBezTo>
                    <a:cubicBezTo>
                      <a:pt x="2982845" y="252857"/>
                      <a:pt x="2899137" y="239353"/>
                      <a:pt x="2872292" y="236668"/>
                    </a:cubicBezTo>
                    <a:cubicBezTo>
                      <a:pt x="2825770" y="232016"/>
                      <a:pt x="2779089" y="229090"/>
                      <a:pt x="2732443" y="225910"/>
                    </a:cubicBezTo>
                    <a:cubicBezTo>
                      <a:pt x="2129672" y="184812"/>
                      <a:pt x="2648755" y="219807"/>
                      <a:pt x="2151530" y="193638"/>
                    </a:cubicBezTo>
                    <a:cubicBezTo>
                      <a:pt x="2097697" y="190805"/>
                      <a:pt x="2043936" y="186721"/>
                      <a:pt x="1990165" y="182880"/>
                    </a:cubicBezTo>
                    <a:cubicBezTo>
                      <a:pt x="1943529" y="179549"/>
                      <a:pt x="1897029" y="174068"/>
                      <a:pt x="1850315" y="172122"/>
                    </a:cubicBezTo>
                    <a:cubicBezTo>
                      <a:pt x="1724867" y="166895"/>
                      <a:pt x="1599304" y="164951"/>
                      <a:pt x="1473798" y="161365"/>
                    </a:cubicBezTo>
                    <a:lnTo>
                      <a:pt x="1194099" y="139849"/>
                    </a:lnTo>
                    <a:lnTo>
                      <a:pt x="268941" y="129092"/>
                    </a:lnTo>
                    <a:cubicBezTo>
                      <a:pt x="200809" y="125506"/>
                      <a:pt x="132515" y="124245"/>
                      <a:pt x="64546" y="118334"/>
                    </a:cubicBezTo>
                    <a:cubicBezTo>
                      <a:pt x="49816" y="117053"/>
                      <a:pt x="33817" y="115777"/>
                      <a:pt x="21515" y="107576"/>
                    </a:cubicBezTo>
                    <a:cubicBezTo>
                      <a:pt x="10757" y="100404"/>
                      <a:pt x="7172" y="86061"/>
                      <a:pt x="0" y="75303"/>
                    </a:cubicBezTo>
                    <a:lnTo>
                      <a:pt x="21515" y="10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A25C81D-0A14-3F4C-9C91-8C4EB5099AAB}"/>
                  </a:ext>
                </a:extLst>
              </p:cNvPr>
              <p:cNvCxnSpPr>
                <a:cxnSpLocks/>
              </p:cNvCxnSpPr>
              <p:nvPr/>
            </p:nvCxnSpPr>
            <p:spPr>
              <a:xfrm flipH="1">
                <a:off x="4335330" y="2076226"/>
                <a:ext cx="462580" cy="89288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EFEBA1-D09F-BF4F-9014-5728E3EA039D}"/>
                  </a:ext>
                </a:extLst>
              </p:cNvPr>
              <p:cNvSpPr txBox="1"/>
              <p:nvPr/>
            </p:nvSpPr>
            <p:spPr>
              <a:xfrm>
                <a:off x="4370506" y="1898244"/>
                <a:ext cx="1266500" cy="246221"/>
              </a:xfrm>
              <a:prstGeom prst="rect">
                <a:avLst/>
              </a:prstGeom>
              <a:noFill/>
            </p:spPr>
            <p:txBody>
              <a:bodyPr wrap="square" rtlCol="0">
                <a:spAutoFit/>
              </a:bodyPr>
              <a:lstStyle/>
              <a:p>
                <a:r>
                  <a:rPr lang="en-GB" sz="1000" dirty="0"/>
                  <a:t>Under spinal column</a:t>
                </a:r>
              </a:p>
            </p:txBody>
          </p:sp>
          <p:sp>
            <p:nvSpPr>
              <p:cNvPr id="26" name="Freeform 25">
                <a:hlinkClick r:id="" action="ppaction://customshow?id=4&amp;return=true" tooltip="Swim Bladder"/>
                <a:extLst>
                  <a:ext uri="{FF2B5EF4-FFF2-40B4-BE49-F238E27FC236}">
                    <a16:creationId xmlns:a16="http://schemas.microsoft.com/office/drawing/2014/main" id="{3C8395F7-2BF5-D643-8858-C0B103A6ADB1}"/>
                  </a:ext>
                </a:extLst>
              </p:cNvPr>
              <p:cNvSpPr/>
              <p:nvPr/>
            </p:nvSpPr>
            <p:spPr>
              <a:xfrm>
                <a:off x="4740902" y="3552764"/>
                <a:ext cx="1369232" cy="547475"/>
              </a:xfrm>
              <a:custGeom>
                <a:avLst/>
                <a:gdLst>
                  <a:gd name="connsiteX0" fmla="*/ 0 w 1369232"/>
                  <a:gd name="connsiteY0" fmla="*/ 0 h 547475"/>
                  <a:gd name="connsiteX1" fmla="*/ 0 w 1369232"/>
                  <a:gd name="connsiteY1" fmla="*/ 0 h 547475"/>
                  <a:gd name="connsiteX2" fmla="*/ 17473 w 1369232"/>
                  <a:gd name="connsiteY2" fmla="*/ 46594 h 547475"/>
                  <a:gd name="connsiteX3" fmla="*/ 29121 w 1369232"/>
                  <a:gd name="connsiteY3" fmla="*/ 81539 h 547475"/>
                  <a:gd name="connsiteX4" fmla="*/ 52418 w 1369232"/>
                  <a:gd name="connsiteY4" fmla="*/ 110660 h 547475"/>
                  <a:gd name="connsiteX5" fmla="*/ 93187 w 1369232"/>
                  <a:gd name="connsiteY5" fmla="*/ 145605 h 547475"/>
                  <a:gd name="connsiteX6" fmla="*/ 122308 w 1369232"/>
                  <a:gd name="connsiteY6" fmla="*/ 163078 h 547475"/>
                  <a:gd name="connsiteX7" fmla="*/ 151429 w 1369232"/>
                  <a:gd name="connsiteY7" fmla="*/ 180551 h 547475"/>
                  <a:gd name="connsiteX8" fmla="*/ 163078 w 1369232"/>
                  <a:gd name="connsiteY8" fmla="*/ 192199 h 547475"/>
                  <a:gd name="connsiteX9" fmla="*/ 198023 w 1369232"/>
                  <a:gd name="connsiteY9" fmla="*/ 203847 h 547475"/>
                  <a:gd name="connsiteX10" fmla="*/ 232968 w 1369232"/>
                  <a:gd name="connsiteY10" fmla="*/ 221320 h 547475"/>
                  <a:gd name="connsiteX11" fmla="*/ 250441 w 1369232"/>
                  <a:gd name="connsiteY11" fmla="*/ 232968 h 547475"/>
                  <a:gd name="connsiteX12" fmla="*/ 262089 w 1369232"/>
                  <a:gd name="connsiteY12" fmla="*/ 244617 h 547475"/>
                  <a:gd name="connsiteX13" fmla="*/ 297034 w 1369232"/>
                  <a:gd name="connsiteY13" fmla="*/ 256265 h 547475"/>
                  <a:gd name="connsiteX14" fmla="*/ 314507 w 1369232"/>
                  <a:gd name="connsiteY14" fmla="*/ 262090 h 547475"/>
                  <a:gd name="connsiteX15" fmla="*/ 331980 w 1369232"/>
                  <a:gd name="connsiteY15" fmla="*/ 273738 h 547475"/>
                  <a:gd name="connsiteX16" fmla="*/ 366925 w 1369232"/>
                  <a:gd name="connsiteY16" fmla="*/ 285386 h 547475"/>
                  <a:gd name="connsiteX17" fmla="*/ 384397 w 1369232"/>
                  <a:gd name="connsiteY17" fmla="*/ 291211 h 547475"/>
                  <a:gd name="connsiteX18" fmla="*/ 401870 w 1369232"/>
                  <a:gd name="connsiteY18" fmla="*/ 297035 h 547475"/>
                  <a:gd name="connsiteX19" fmla="*/ 419343 w 1369232"/>
                  <a:gd name="connsiteY19" fmla="*/ 308683 h 547475"/>
                  <a:gd name="connsiteX20" fmla="*/ 471760 w 1369232"/>
                  <a:gd name="connsiteY20" fmla="*/ 326156 h 547475"/>
                  <a:gd name="connsiteX21" fmla="*/ 506706 w 1369232"/>
                  <a:gd name="connsiteY21" fmla="*/ 337804 h 547475"/>
                  <a:gd name="connsiteX22" fmla="*/ 524178 w 1369232"/>
                  <a:gd name="connsiteY22" fmla="*/ 343628 h 547475"/>
                  <a:gd name="connsiteX23" fmla="*/ 570772 w 1369232"/>
                  <a:gd name="connsiteY23" fmla="*/ 355277 h 547475"/>
                  <a:gd name="connsiteX24" fmla="*/ 623190 w 1369232"/>
                  <a:gd name="connsiteY24" fmla="*/ 372749 h 547475"/>
                  <a:gd name="connsiteX25" fmla="*/ 658135 w 1369232"/>
                  <a:gd name="connsiteY25" fmla="*/ 384398 h 547475"/>
                  <a:gd name="connsiteX26" fmla="*/ 681432 w 1369232"/>
                  <a:gd name="connsiteY26" fmla="*/ 390222 h 547475"/>
                  <a:gd name="connsiteX27" fmla="*/ 716377 w 1369232"/>
                  <a:gd name="connsiteY27" fmla="*/ 401870 h 547475"/>
                  <a:gd name="connsiteX28" fmla="*/ 745498 w 1369232"/>
                  <a:gd name="connsiteY28" fmla="*/ 419343 h 547475"/>
                  <a:gd name="connsiteX29" fmla="*/ 762971 w 1369232"/>
                  <a:gd name="connsiteY29" fmla="*/ 430991 h 547475"/>
                  <a:gd name="connsiteX30" fmla="*/ 797916 w 1369232"/>
                  <a:gd name="connsiteY30" fmla="*/ 442640 h 547475"/>
                  <a:gd name="connsiteX31" fmla="*/ 815388 w 1369232"/>
                  <a:gd name="connsiteY31" fmla="*/ 454288 h 547475"/>
                  <a:gd name="connsiteX32" fmla="*/ 850334 w 1369232"/>
                  <a:gd name="connsiteY32" fmla="*/ 465937 h 547475"/>
                  <a:gd name="connsiteX33" fmla="*/ 902752 w 1369232"/>
                  <a:gd name="connsiteY33" fmla="*/ 483409 h 547475"/>
                  <a:gd name="connsiteX34" fmla="*/ 955169 w 1369232"/>
                  <a:gd name="connsiteY34" fmla="*/ 500882 h 547475"/>
                  <a:gd name="connsiteX35" fmla="*/ 972642 w 1369232"/>
                  <a:gd name="connsiteY35" fmla="*/ 506706 h 547475"/>
                  <a:gd name="connsiteX36" fmla="*/ 1007587 w 1369232"/>
                  <a:gd name="connsiteY36" fmla="*/ 524179 h 547475"/>
                  <a:gd name="connsiteX37" fmla="*/ 1065829 w 1369232"/>
                  <a:gd name="connsiteY37" fmla="*/ 535827 h 547475"/>
                  <a:gd name="connsiteX38" fmla="*/ 1129895 w 1369232"/>
                  <a:gd name="connsiteY38" fmla="*/ 547475 h 547475"/>
                  <a:gd name="connsiteX39" fmla="*/ 1164841 w 1369232"/>
                  <a:gd name="connsiteY39" fmla="*/ 541651 h 547475"/>
                  <a:gd name="connsiteX40" fmla="*/ 1275501 w 1369232"/>
                  <a:gd name="connsiteY40" fmla="*/ 530003 h 547475"/>
                  <a:gd name="connsiteX41" fmla="*/ 1327918 w 1369232"/>
                  <a:gd name="connsiteY41" fmla="*/ 512530 h 547475"/>
                  <a:gd name="connsiteX42" fmla="*/ 1345391 w 1369232"/>
                  <a:gd name="connsiteY42" fmla="*/ 506706 h 547475"/>
                  <a:gd name="connsiteX43" fmla="*/ 1362864 w 1369232"/>
                  <a:gd name="connsiteY43" fmla="*/ 500882 h 547475"/>
                  <a:gd name="connsiteX44" fmla="*/ 1368688 w 1369232"/>
                  <a:gd name="connsiteY44" fmla="*/ 483409 h 547475"/>
                  <a:gd name="connsiteX45" fmla="*/ 1345391 w 1369232"/>
                  <a:gd name="connsiteY45" fmla="*/ 460112 h 547475"/>
                  <a:gd name="connsiteX46" fmla="*/ 1322094 w 1369232"/>
                  <a:gd name="connsiteY46" fmla="*/ 430991 h 547475"/>
                  <a:gd name="connsiteX47" fmla="*/ 1304622 w 1369232"/>
                  <a:gd name="connsiteY47" fmla="*/ 425167 h 547475"/>
                  <a:gd name="connsiteX48" fmla="*/ 1258028 w 1369232"/>
                  <a:gd name="connsiteY48" fmla="*/ 401870 h 547475"/>
                  <a:gd name="connsiteX49" fmla="*/ 1223083 w 1369232"/>
                  <a:gd name="connsiteY49" fmla="*/ 390222 h 547475"/>
                  <a:gd name="connsiteX50" fmla="*/ 1205610 w 1369232"/>
                  <a:gd name="connsiteY50" fmla="*/ 384398 h 547475"/>
                  <a:gd name="connsiteX51" fmla="*/ 1182313 w 1369232"/>
                  <a:gd name="connsiteY51" fmla="*/ 378574 h 547475"/>
                  <a:gd name="connsiteX52" fmla="*/ 1147368 w 1369232"/>
                  <a:gd name="connsiteY52" fmla="*/ 366925 h 547475"/>
                  <a:gd name="connsiteX53" fmla="*/ 1124071 w 1369232"/>
                  <a:gd name="connsiteY53" fmla="*/ 361101 h 547475"/>
                  <a:gd name="connsiteX54" fmla="*/ 1089126 w 1369232"/>
                  <a:gd name="connsiteY54" fmla="*/ 349453 h 547475"/>
                  <a:gd name="connsiteX55" fmla="*/ 1071653 w 1369232"/>
                  <a:gd name="connsiteY55" fmla="*/ 337804 h 547475"/>
                  <a:gd name="connsiteX56" fmla="*/ 1036708 w 1369232"/>
                  <a:gd name="connsiteY56" fmla="*/ 326156 h 547475"/>
                  <a:gd name="connsiteX57" fmla="*/ 1001763 w 1369232"/>
                  <a:gd name="connsiteY57" fmla="*/ 314507 h 547475"/>
                  <a:gd name="connsiteX58" fmla="*/ 966818 w 1369232"/>
                  <a:gd name="connsiteY58" fmla="*/ 302859 h 547475"/>
                  <a:gd name="connsiteX59" fmla="*/ 931873 w 1369232"/>
                  <a:gd name="connsiteY59" fmla="*/ 285386 h 547475"/>
                  <a:gd name="connsiteX60" fmla="*/ 896927 w 1369232"/>
                  <a:gd name="connsiteY60" fmla="*/ 267914 h 547475"/>
                  <a:gd name="connsiteX61" fmla="*/ 885279 w 1369232"/>
                  <a:gd name="connsiteY61" fmla="*/ 256265 h 547475"/>
                  <a:gd name="connsiteX62" fmla="*/ 832861 w 1369232"/>
                  <a:gd name="connsiteY62" fmla="*/ 238793 h 547475"/>
                  <a:gd name="connsiteX63" fmla="*/ 797916 w 1369232"/>
                  <a:gd name="connsiteY63" fmla="*/ 227144 h 547475"/>
                  <a:gd name="connsiteX64" fmla="*/ 780443 w 1369232"/>
                  <a:gd name="connsiteY64" fmla="*/ 221320 h 547475"/>
                  <a:gd name="connsiteX65" fmla="*/ 757146 w 1369232"/>
                  <a:gd name="connsiteY65" fmla="*/ 215496 h 547475"/>
                  <a:gd name="connsiteX66" fmla="*/ 722201 w 1369232"/>
                  <a:gd name="connsiteY66" fmla="*/ 203847 h 547475"/>
                  <a:gd name="connsiteX67" fmla="*/ 675608 w 1369232"/>
                  <a:gd name="connsiteY67" fmla="*/ 192199 h 547475"/>
                  <a:gd name="connsiteX68" fmla="*/ 617366 w 1369232"/>
                  <a:gd name="connsiteY68" fmla="*/ 174726 h 547475"/>
                  <a:gd name="connsiteX69" fmla="*/ 599893 w 1369232"/>
                  <a:gd name="connsiteY69" fmla="*/ 168902 h 547475"/>
                  <a:gd name="connsiteX70" fmla="*/ 524178 w 1369232"/>
                  <a:gd name="connsiteY70" fmla="*/ 151430 h 547475"/>
                  <a:gd name="connsiteX71" fmla="*/ 489233 w 1369232"/>
                  <a:gd name="connsiteY71" fmla="*/ 139781 h 547475"/>
                  <a:gd name="connsiteX72" fmla="*/ 430991 w 1369232"/>
                  <a:gd name="connsiteY72" fmla="*/ 128133 h 547475"/>
                  <a:gd name="connsiteX73" fmla="*/ 407694 w 1369232"/>
                  <a:gd name="connsiteY73" fmla="*/ 122309 h 547475"/>
                  <a:gd name="connsiteX74" fmla="*/ 372749 w 1369232"/>
                  <a:gd name="connsiteY74" fmla="*/ 110660 h 547475"/>
                  <a:gd name="connsiteX75" fmla="*/ 343628 w 1369232"/>
                  <a:gd name="connsiteY75" fmla="*/ 104836 h 547475"/>
                  <a:gd name="connsiteX76" fmla="*/ 297034 w 1369232"/>
                  <a:gd name="connsiteY76" fmla="*/ 93188 h 547475"/>
                  <a:gd name="connsiteX77" fmla="*/ 273737 w 1369232"/>
                  <a:gd name="connsiteY77" fmla="*/ 87363 h 547475"/>
                  <a:gd name="connsiteX78" fmla="*/ 221320 w 1369232"/>
                  <a:gd name="connsiteY78" fmla="*/ 75715 h 547475"/>
                  <a:gd name="connsiteX79" fmla="*/ 186374 w 1369232"/>
                  <a:gd name="connsiteY79" fmla="*/ 64067 h 547475"/>
                  <a:gd name="connsiteX80" fmla="*/ 139781 w 1369232"/>
                  <a:gd name="connsiteY80" fmla="*/ 52418 h 547475"/>
                  <a:gd name="connsiteX81" fmla="*/ 110660 w 1369232"/>
                  <a:gd name="connsiteY81" fmla="*/ 46594 h 547475"/>
                  <a:gd name="connsiteX82" fmla="*/ 58242 w 1369232"/>
                  <a:gd name="connsiteY82" fmla="*/ 29121 h 547475"/>
                  <a:gd name="connsiteX83" fmla="*/ 23297 w 1369232"/>
                  <a:gd name="connsiteY83" fmla="*/ 17473 h 547475"/>
                  <a:gd name="connsiteX84" fmla="*/ 0 w 1369232"/>
                  <a:gd name="connsiteY84" fmla="*/ 0 h 5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9232" h="547475">
                    <a:moveTo>
                      <a:pt x="0" y="0"/>
                    </a:moveTo>
                    <a:lnTo>
                      <a:pt x="0" y="0"/>
                    </a:lnTo>
                    <a:cubicBezTo>
                      <a:pt x="5824" y="15531"/>
                      <a:pt x="11894" y="30973"/>
                      <a:pt x="17473" y="46594"/>
                    </a:cubicBezTo>
                    <a:cubicBezTo>
                      <a:pt x="21603" y="58157"/>
                      <a:pt x="20439" y="72856"/>
                      <a:pt x="29121" y="81539"/>
                    </a:cubicBezTo>
                    <a:cubicBezTo>
                      <a:pt x="68785" y="121207"/>
                      <a:pt x="8319" y="59213"/>
                      <a:pt x="52418" y="110660"/>
                    </a:cubicBezTo>
                    <a:cubicBezTo>
                      <a:pt x="83011" y="146351"/>
                      <a:pt x="65081" y="123120"/>
                      <a:pt x="93187" y="145605"/>
                    </a:cubicBezTo>
                    <a:cubicBezTo>
                      <a:pt x="116029" y="163879"/>
                      <a:pt x="91966" y="152964"/>
                      <a:pt x="122308" y="163078"/>
                    </a:cubicBezTo>
                    <a:cubicBezTo>
                      <a:pt x="151824" y="192592"/>
                      <a:pt x="113626" y="157868"/>
                      <a:pt x="151429" y="180551"/>
                    </a:cubicBezTo>
                    <a:cubicBezTo>
                      <a:pt x="156138" y="183376"/>
                      <a:pt x="158167" y="189743"/>
                      <a:pt x="163078" y="192199"/>
                    </a:cubicBezTo>
                    <a:cubicBezTo>
                      <a:pt x="174060" y="197690"/>
                      <a:pt x="198023" y="203847"/>
                      <a:pt x="198023" y="203847"/>
                    </a:cubicBezTo>
                    <a:cubicBezTo>
                      <a:pt x="248080" y="237221"/>
                      <a:pt x="184755" y="197215"/>
                      <a:pt x="232968" y="221320"/>
                    </a:cubicBezTo>
                    <a:cubicBezTo>
                      <a:pt x="239229" y="224450"/>
                      <a:pt x="244975" y="228595"/>
                      <a:pt x="250441" y="232968"/>
                    </a:cubicBezTo>
                    <a:cubicBezTo>
                      <a:pt x="254729" y="236398"/>
                      <a:pt x="257178" y="242161"/>
                      <a:pt x="262089" y="244617"/>
                    </a:cubicBezTo>
                    <a:cubicBezTo>
                      <a:pt x="273071" y="250108"/>
                      <a:pt x="285386" y="252382"/>
                      <a:pt x="297034" y="256265"/>
                    </a:cubicBezTo>
                    <a:cubicBezTo>
                      <a:pt x="302858" y="258207"/>
                      <a:pt x="309399" y="258685"/>
                      <a:pt x="314507" y="262090"/>
                    </a:cubicBezTo>
                    <a:cubicBezTo>
                      <a:pt x="320331" y="265973"/>
                      <a:pt x="325583" y="270895"/>
                      <a:pt x="331980" y="273738"/>
                    </a:cubicBezTo>
                    <a:cubicBezTo>
                      <a:pt x="343200" y="278725"/>
                      <a:pt x="355277" y="281503"/>
                      <a:pt x="366925" y="285386"/>
                    </a:cubicBezTo>
                    <a:lnTo>
                      <a:pt x="384397" y="291211"/>
                    </a:lnTo>
                    <a:cubicBezTo>
                      <a:pt x="390221" y="293153"/>
                      <a:pt x="396762" y="293630"/>
                      <a:pt x="401870" y="297035"/>
                    </a:cubicBezTo>
                    <a:cubicBezTo>
                      <a:pt x="407694" y="300918"/>
                      <a:pt x="412946" y="305840"/>
                      <a:pt x="419343" y="308683"/>
                    </a:cubicBezTo>
                    <a:cubicBezTo>
                      <a:pt x="419348" y="308685"/>
                      <a:pt x="463021" y="323243"/>
                      <a:pt x="471760" y="326156"/>
                    </a:cubicBezTo>
                    <a:lnTo>
                      <a:pt x="506706" y="337804"/>
                    </a:lnTo>
                    <a:cubicBezTo>
                      <a:pt x="512530" y="339745"/>
                      <a:pt x="518222" y="342139"/>
                      <a:pt x="524178" y="343628"/>
                    </a:cubicBezTo>
                    <a:cubicBezTo>
                      <a:pt x="539709" y="347511"/>
                      <a:pt x="555584" y="350215"/>
                      <a:pt x="570772" y="355277"/>
                    </a:cubicBezTo>
                    <a:lnTo>
                      <a:pt x="623190" y="372749"/>
                    </a:lnTo>
                    <a:lnTo>
                      <a:pt x="658135" y="384398"/>
                    </a:lnTo>
                    <a:cubicBezTo>
                      <a:pt x="665901" y="386339"/>
                      <a:pt x="673765" y="387922"/>
                      <a:pt x="681432" y="390222"/>
                    </a:cubicBezTo>
                    <a:cubicBezTo>
                      <a:pt x="693193" y="393750"/>
                      <a:pt x="716377" y="401870"/>
                      <a:pt x="716377" y="401870"/>
                    </a:cubicBezTo>
                    <a:cubicBezTo>
                      <a:pt x="739127" y="424622"/>
                      <a:pt x="715257" y="404223"/>
                      <a:pt x="745498" y="419343"/>
                    </a:cubicBezTo>
                    <a:cubicBezTo>
                      <a:pt x="751759" y="422473"/>
                      <a:pt x="756574" y="428148"/>
                      <a:pt x="762971" y="430991"/>
                    </a:cubicBezTo>
                    <a:cubicBezTo>
                      <a:pt x="774191" y="435978"/>
                      <a:pt x="797916" y="442640"/>
                      <a:pt x="797916" y="442640"/>
                    </a:cubicBezTo>
                    <a:cubicBezTo>
                      <a:pt x="803740" y="446523"/>
                      <a:pt x="808992" y="451445"/>
                      <a:pt x="815388" y="454288"/>
                    </a:cubicBezTo>
                    <a:cubicBezTo>
                      <a:pt x="826609" y="459275"/>
                      <a:pt x="838685" y="462054"/>
                      <a:pt x="850334" y="465937"/>
                    </a:cubicBezTo>
                    <a:lnTo>
                      <a:pt x="902752" y="483409"/>
                    </a:lnTo>
                    <a:lnTo>
                      <a:pt x="955169" y="500882"/>
                    </a:lnTo>
                    <a:cubicBezTo>
                      <a:pt x="960993" y="502823"/>
                      <a:pt x="967534" y="503301"/>
                      <a:pt x="972642" y="506706"/>
                    </a:cubicBezTo>
                    <a:cubicBezTo>
                      <a:pt x="988750" y="517444"/>
                      <a:pt x="989151" y="519924"/>
                      <a:pt x="1007587" y="524179"/>
                    </a:cubicBezTo>
                    <a:cubicBezTo>
                      <a:pt x="1026878" y="528631"/>
                      <a:pt x="1046415" y="531944"/>
                      <a:pt x="1065829" y="535827"/>
                    </a:cubicBezTo>
                    <a:cubicBezTo>
                      <a:pt x="1106530" y="543967"/>
                      <a:pt x="1085185" y="540024"/>
                      <a:pt x="1129895" y="547475"/>
                    </a:cubicBezTo>
                    <a:cubicBezTo>
                      <a:pt x="1141544" y="545534"/>
                      <a:pt x="1153097" y="542887"/>
                      <a:pt x="1164841" y="541651"/>
                    </a:cubicBezTo>
                    <a:cubicBezTo>
                      <a:pt x="1292710" y="528192"/>
                      <a:pt x="1196748" y="543128"/>
                      <a:pt x="1275501" y="530003"/>
                    </a:cubicBezTo>
                    <a:lnTo>
                      <a:pt x="1327918" y="512530"/>
                    </a:lnTo>
                    <a:lnTo>
                      <a:pt x="1345391" y="506706"/>
                    </a:lnTo>
                    <a:lnTo>
                      <a:pt x="1362864" y="500882"/>
                    </a:lnTo>
                    <a:cubicBezTo>
                      <a:pt x="1364805" y="495058"/>
                      <a:pt x="1371106" y="489052"/>
                      <a:pt x="1368688" y="483409"/>
                    </a:cubicBezTo>
                    <a:cubicBezTo>
                      <a:pt x="1364362" y="473315"/>
                      <a:pt x="1351483" y="469250"/>
                      <a:pt x="1345391" y="460112"/>
                    </a:cubicBezTo>
                    <a:cubicBezTo>
                      <a:pt x="1340100" y="452175"/>
                      <a:pt x="1331316" y="436524"/>
                      <a:pt x="1322094" y="430991"/>
                    </a:cubicBezTo>
                    <a:cubicBezTo>
                      <a:pt x="1316830" y="427832"/>
                      <a:pt x="1310446" y="427108"/>
                      <a:pt x="1304622" y="425167"/>
                    </a:cubicBezTo>
                    <a:cubicBezTo>
                      <a:pt x="1284291" y="404838"/>
                      <a:pt x="1298182" y="415255"/>
                      <a:pt x="1258028" y="401870"/>
                    </a:cubicBezTo>
                    <a:lnTo>
                      <a:pt x="1223083" y="390222"/>
                    </a:lnTo>
                    <a:cubicBezTo>
                      <a:pt x="1217259" y="388281"/>
                      <a:pt x="1211566" y="385887"/>
                      <a:pt x="1205610" y="384398"/>
                    </a:cubicBezTo>
                    <a:cubicBezTo>
                      <a:pt x="1197844" y="382457"/>
                      <a:pt x="1189980" y="380874"/>
                      <a:pt x="1182313" y="378574"/>
                    </a:cubicBezTo>
                    <a:cubicBezTo>
                      <a:pt x="1170552" y="375046"/>
                      <a:pt x="1159280" y="369903"/>
                      <a:pt x="1147368" y="366925"/>
                    </a:cubicBezTo>
                    <a:cubicBezTo>
                      <a:pt x="1139602" y="364984"/>
                      <a:pt x="1131738" y="363401"/>
                      <a:pt x="1124071" y="361101"/>
                    </a:cubicBezTo>
                    <a:cubicBezTo>
                      <a:pt x="1112310" y="357573"/>
                      <a:pt x="1089126" y="349453"/>
                      <a:pt x="1089126" y="349453"/>
                    </a:cubicBezTo>
                    <a:cubicBezTo>
                      <a:pt x="1083302" y="345570"/>
                      <a:pt x="1078050" y="340647"/>
                      <a:pt x="1071653" y="337804"/>
                    </a:cubicBezTo>
                    <a:cubicBezTo>
                      <a:pt x="1060433" y="332817"/>
                      <a:pt x="1048356" y="330039"/>
                      <a:pt x="1036708" y="326156"/>
                    </a:cubicBezTo>
                    <a:lnTo>
                      <a:pt x="1001763" y="314507"/>
                    </a:lnTo>
                    <a:cubicBezTo>
                      <a:pt x="1001762" y="314507"/>
                      <a:pt x="966819" y="302860"/>
                      <a:pt x="966818" y="302859"/>
                    </a:cubicBezTo>
                    <a:cubicBezTo>
                      <a:pt x="916742" y="269477"/>
                      <a:pt x="980099" y="309500"/>
                      <a:pt x="931873" y="285386"/>
                    </a:cubicBezTo>
                    <a:cubicBezTo>
                      <a:pt x="886722" y="262810"/>
                      <a:pt x="940836" y="282549"/>
                      <a:pt x="896927" y="267914"/>
                    </a:cubicBezTo>
                    <a:cubicBezTo>
                      <a:pt x="893044" y="264031"/>
                      <a:pt x="890190" y="258721"/>
                      <a:pt x="885279" y="256265"/>
                    </a:cubicBezTo>
                    <a:cubicBezTo>
                      <a:pt x="885274" y="256262"/>
                      <a:pt x="841600" y="241706"/>
                      <a:pt x="832861" y="238793"/>
                    </a:cubicBezTo>
                    <a:lnTo>
                      <a:pt x="797916" y="227144"/>
                    </a:lnTo>
                    <a:cubicBezTo>
                      <a:pt x="792092" y="225203"/>
                      <a:pt x="786399" y="222809"/>
                      <a:pt x="780443" y="221320"/>
                    </a:cubicBezTo>
                    <a:cubicBezTo>
                      <a:pt x="772677" y="219379"/>
                      <a:pt x="764813" y="217796"/>
                      <a:pt x="757146" y="215496"/>
                    </a:cubicBezTo>
                    <a:cubicBezTo>
                      <a:pt x="745385" y="211968"/>
                      <a:pt x="734113" y="206825"/>
                      <a:pt x="722201" y="203847"/>
                    </a:cubicBezTo>
                    <a:cubicBezTo>
                      <a:pt x="706670" y="199964"/>
                      <a:pt x="690796" y="197261"/>
                      <a:pt x="675608" y="192199"/>
                    </a:cubicBezTo>
                    <a:cubicBezTo>
                      <a:pt x="592559" y="164518"/>
                      <a:pt x="678981" y="192331"/>
                      <a:pt x="617366" y="174726"/>
                    </a:cubicBezTo>
                    <a:cubicBezTo>
                      <a:pt x="611463" y="173039"/>
                      <a:pt x="605849" y="170391"/>
                      <a:pt x="599893" y="168902"/>
                    </a:cubicBezTo>
                    <a:cubicBezTo>
                      <a:pt x="562943" y="159665"/>
                      <a:pt x="567649" y="165921"/>
                      <a:pt x="524178" y="151430"/>
                    </a:cubicBezTo>
                    <a:cubicBezTo>
                      <a:pt x="512530" y="147547"/>
                      <a:pt x="501273" y="142189"/>
                      <a:pt x="489233" y="139781"/>
                    </a:cubicBezTo>
                    <a:cubicBezTo>
                      <a:pt x="469819" y="135898"/>
                      <a:pt x="450198" y="132935"/>
                      <a:pt x="430991" y="128133"/>
                    </a:cubicBezTo>
                    <a:cubicBezTo>
                      <a:pt x="423225" y="126192"/>
                      <a:pt x="415361" y="124609"/>
                      <a:pt x="407694" y="122309"/>
                    </a:cubicBezTo>
                    <a:cubicBezTo>
                      <a:pt x="395933" y="118781"/>
                      <a:pt x="384789" y="113068"/>
                      <a:pt x="372749" y="110660"/>
                    </a:cubicBezTo>
                    <a:cubicBezTo>
                      <a:pt x="363042" y="108719"/>
                      <a:pt x="353274" y="107062"/>
                      <a:pt x="343628" y="104836"/>
                    </a:cubicBezTo>
                    <a:cubicBezTo>
                      <a:pt x="328029" y="101236"/>
                      <a:pt x="312565" y="97071"/>
                      <a:pt x="297034" y="93188"/>
                    </a:cubicBezTo>
                    <a:cubicBezTo>
                      <a:pt x="289268" y="91247"/>
                      <a:pt x="281586" y="88933"/>
                      <a:pt x="273737" y="87363"/>
                    </a:cubicBezTo>
                    <a:cubicBezTo>
                      <a:pt x="257108" y="84037"/>
                      <a:pt x="237773" y="80651"/>
                      <a:pt x="221320" y="75715"/>
                    </a:cubicBezTo>
                    <a:cubicBezTo>
                      <a:pt x="209559" y="72187"/>
                      <a:pt x="198286" y="67045"/>
                      <a:pt x="186374" y="64067"/>
                    </a:cubicBezTo>
                    <a:cubicBezTo>
                      <a:pt x="170843" y="60184"/>
                      <a:pt x="155479" y="55558"/>
                      <a:pt x="139781" y="52418"/>
                    </a:cubicBezTo>
                    <a:cubicBezTo>
                      <a:pt x="130074" y="50477"/>
                      <a:pt x="120210" y="49199"/>
                      <a:pt x="110660" y="46594"/>
                    </a:cubicBezTo>
                    <a:cubicBezTo>
                      <a:pt x="110620" y="46583"/>
                      <a:pt x="66998" y="32040"/>
                      <a:pt x="58242" y="29121"/>
                    </a:cubicBezTo>
                    <a:lnTo>
                      <a:pt x="23297" y="1747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a:hlinkClick r:id="" action="ppaction://customshow?id=5&amp;return=true" tooltip="Intestine"/>
                <a:extLst>
                  <a:ext uri="{FF2B5EF4-FFF2-40B4-BE49-F238E27FC236}">
                    <a16:creationId xmlns:a16="http://schemas.microsoft.com/office/drawing/2014/main" id="{27766DBB-11B8-EC49-8BC1-97DD853BE6BA}"/>
                  </a:ext>
                </a:extLst>
              </p:cNvPr>
              <p:cNvSpPr/>
              <p:nvPr/>
            </p:nvSpPr>
            <p:spPr>
              <a:xfrm>
                <a:off x="5177717" y="4251669"/>
                <a:ext cx="2475287" cy="699548"/>
              </a:xfrm>
              <a:custGeom>
                <a:avLst/>
                <a:gdLst>
                  <a:gd name="connsiteX0" fmla="*/ 0 w 2475287"/>
                  <a:gd name="connsiteY0" fmla="*/ 698904 h 699548"/>
                  <a:gd name="connsiteX1" fmla="*/ 0 w 2475287"/>
                  <a:gd name="connsiteY1" fmla="*/ 698904 h 699548"/>
                  <a:gd name="connsiteX2" fmla="*/ 11649 w 2475287"/>
                  <a:gd name="connsiteY2" fmla="*/ 640662 h 699548"/>
                  <a:gd name="connsiteX3" fmla="*/ 17473 w 2475287"/>
                  <a:gd name="connsiteY3" fmla="*/ 623190 h 699548"/>
                  <a:gd name="connsiteX4" fmla="*/ 23297 w 2475287"/>
                  <a:gd name="connsiteY4" fmla="*/ 599893 h 699548"/>
                  <a:gd name="connsiteX5" fmla="*/ 34945 w 2475287"/>
                  <a:gd name="connsiteY5" fmla="*/ 576596 h 699548"/>
                  <a:gd name="connsiteX6" fmla="*/ 52418 w 2475287"/>
                  <a:gd name="connsiteY6" fmla="*/ 535827 h 699548"/>
                  <a:gd name="connsiteX7" fmla="*/ 64066 w 2475287"/>
                  <a:gd name="connsiteY7" fmla="*/ 518354 h 699548"/>
                  <a:gd name="connsiteX8" fmla="*/ 69891 w 2475287"/>
                  <a:gd name="connsiteY8" fmla="*/ 500881 h 699548"/>
                  <a:gd name="connsiteX9" fmla="*/ 93187 w 2475287"/>
                  <a:gd name="connsiteY9" fmla="*/ 471760 h 699548"/>
                  <a:gd name="connsiteX10" fmla="*/ 104836 w 2475287"/>
                  <a:gd name="connsiteY10" fmla="*/ 454288 h 699548"/>
                  <a:gd name="connsiteX11" fmla="*/ 133957 w 2475287"/>
                  <a:gd name="connsiteY11" fmla="*/ 430991 h 699548"/>
                  <a:gd name="connsiteX12" fmla="*/ 145605 w 2475287"/>
                  <a:gd name="connsiteY12" fmla="*/ 419342 h 699548"/>
                  <a:gd name="connsiteX13" fmla="*/ 180551 w 2475287"/>
                  <a:gd name="connsiteY13" fmla="*/ 396046 h 699548"/>
                  <a:gd name="connsiteX14" fmla="*/ 198023 w 2475287"/>
                  <a:gd name="connsiteY14" fmla="*/ 384397 h 699548"/>
                  <a:gd name="connsiteX15" fmla="*/ 238793 w 2475287"/>
                  <a:gd name="connsiteY15" fmla="*/ 349452 h 699548"/>
                  <a:gd name="connsiteX16" fmla="*/ 256265 w 2475287"/>
                  <a:gd name="connsiteY16" fmla="*/ 343628 h 699548"/>
                  <a:gd name="connsiteX17" fmla="*/ 267914 w 2475287"/>
                  <a:gd name="connsiteY17" fmla="*/ 331979 h 699548"/>
                  <a:gd name="connsiteX18" fmla="*/ 302859 w 2475287"/>
                  <a:gd name="connsiteY18" fmla="*/ 320331 h 699548"/>
                  <a:gd name="connsiteX19" fmla="*/ 337804 w 2475287"/>
                  <a:gd name="connsiteY19" fmla="*/ 297034 h 699548"/>
                  <a:gd name="connsiteX20" fmla="*/ 366925 w 2475287"/>
                  <a:gd name="connsiteY20" fmla="*/ 273737 h 699548"/>
                  <a:gd name="connsiteX21" fmla="*/ 401870 w 2475287"/>
                  <a:gd name="connsiteY21" fmla="*/ 244616 h 699548"/>
                  <a:gd name="connsiteX22" fmla="*/ 419343 w 2475287"/>
                  <a:gd name="connsiteY22" fmla="*/ 238792 h 699548"/>
                  <a:gd name="connsiteX23" fmla="*/ 454288 w 2475287"/>
                  <a:gd name="connsiteY23" fmla="*/ 215495 h 699548"/>
                  <a:gd name="connsiteX24" fmla="*/ 471761 w 2475287"/>
                  <a:gd name="connsiteY24" fmla="*/ 203847 h 699548"/>
                  <a:gd name="connsiteX25" fmla="*/ 500882 w 2475287"/>
                  <a:gd name="connsiteY25" fmla="*/ 174726 h 699548"/>
                  <a:gd name="connsiteX26" fmla="*/ 541651 w 2475287"/>
                  <a:gd name="connsiteY26" fmla="*/ 133956 h 699548"/>
                  <a:gd name="connsiteX27" fmla="*/ 553300 w 2475287"/>
                  <a:gd name="connsiteY27" fmla="*/ 122308 h 699548"/>
                  <a:gd name="connsiteX28" fmla="*/ 570772 w 2475287"/>
                  <a:gd name="connsiteY28" fmla="*/ 116484 h 699548"/>
                  <a:gd name="connsiteX29" fmla="*/ 582421 w 2475287"/>
                  <a:gd name="connsiteY29" fmla="*/ 104835 h 699548"/>
                  <a:gd name="connsiteX30" fmla="*/ 617366 w 2475287"/>
                  <a:gd name="connsiteY30" fmla="*/ 93187 h 699548"/>
                  <a:gd name="connsiteX31" fmla="*/ 669784 w 2475287"/>
                  <a:gd name="connsiteY31" fmla="*/ 75714 h 699548"/>
                  <a:gd name="connsiteX32" fmla="*/ 687256 w 2475287"/>
                  <a:gd name="connsiteY32" fmla="*/ 69890 h 699548"/>
                  <a:gd name="connsiteX33" fmla="*/ 757147 w 2475287"/>
                  <a:gd name="connsiteY33" fmla="*/ 46593 h 699548"/>
                  <a:gd name="connsiteX34" fmla="*/ 774619 w 2475287"/>
                  <a:gd name="connsiteY34" fmla="*/ 40769 h 699548"/>
                  <a:gd name="connsiteX35" fmla="*/ 850334 w 2475287"/>
                  <a:gd name="connsiteY35" fmla="*/ 29121 h 699548"/>
                  <a:gd name="connsiteX36" fmla="*/ 891103 w 2475287"/>
                  <a:gd name="connsiteY36" fmla="*/ 23297 h 699548"/>
                  <a:gd name="connsiteX37" fmla="*/ 914400 w 2475287"/>
                  <a:gd name="connsiteY37" fmla="*/ 17472 h 699548"/>
                  <a:gd name="connsiteX38" fmla="*/ 1065829 w 2475287"/>
                  <a:gd name="connsiteY38" fmla="*/ 5824 h 699548"/>
                  <a:gd name="connsiteX39" fmla="*/ 1496821 w 2475287"/>
                  <a:gd name="connsiteY39" fmla="*/ 0 h 699548"/>
                  <a:gd name="connsiteX40" fmla="*/ 1683195 w 2475287"/>
                  <a:gd name="connsiteY40" fmla="*/ 5824 h 699548"/>
                  <a:gd name="connsiteX41" fmla="*/ 1723965 w 2475287"/>
                  <a:gd name="connsiteY41" fmla="*/ 11648 h 699548"/>
                  <a:gd name="connsiteX42" fmla="*/ 1776382 w 2475287"/>
                  <a:gd name="connsiteY42" fmla="*/ 17472 h 699548"/>
                  <a:gd name="connsiteX43" fmla="*/ 1869570 w 2475287"/>
                  <a:gd name="connsiteY43" fmla="*/ 29121 h 699548"/>
                  <a:gd name="connsiteX44" fmla="*/ 1951108 w 2475287"/>
                  <a:gd name="connsiteY44" fmla="*/ 40769 h 699548"/>
                  <a:gd name="connsiteX45" fmla="*/ 1986054 w 2475287"/>
                  <a:gd name="connsiteY45" fmla="*/ 52418 h 699548"/>
                  <a:gd name="connsiteX46" fmla="*/ 2003526 w 2475287"/>
                  <a:gd name="connsiteY46" fmla="*/ 64066 h 699548"/>
                  <a:gd name="connsiteX47" fmla="*/ 2026823 w 2475287"/>
                  <a:gd name="connsiteY47" fmla="*/ 75714 h 699548"/>
                  <a:gd name="connsiteX48" fmla="*/ 2079241 w 2475287"/>
                  <a:gd name="connsiteY48" fmla="*/ 93187 h 699548"/>
                  <a:gd name="connsiteX49" fmla="*/ 2096714 w 2475287"/>
                  <a:gd name="connsiteY49" fmla="*/ 99011 h 699548"/>
                  <a:gd name="connsiteX50" fmla="*/ 2114186 w 2475287"/>
                  <a:gd name="connsiteY50" fmla="*/ 104835 h 699548"/>
                  <a:gd name="connsiteX51" fmla="*/ 2195725 w 2475287"/>
                  <a:gd name="connsiteY51" fmla="*/ 116484 h 699548"/>
                  <a:gd name="connsiteX52" fmla="*/ 2219022 w 2475287"/>
                  <a:gd name="connsiteY52" fmla="*/ 122308 h 699548"/>
                  <a:gd name="connsiteX53" fmla="*/ 2253967 w 2475287"/>
                  <a:gd name="connsiteY53" fmla="*/ 133956 h 699548"/>
                  <a:gd name="connsiteX54" fmla="*/ 2306385 w 2475287"/>
                  <a:gd name="connsiteY54" fmla="*/ 157253 h 699548"/>
                  <a:gd name="connsiteX55" fmla="*/ 2376275 w 2475287"/>
                  <a:gd name="connsiteY55" fmla="*/ 180550 h 699548"/>
                  <a:gd name="connsiteX56" fmla="*/ 2411221 w 2475287"/>
                  <a:gd name="connsiteY56" fmla="*/ 192199 h 699548"/>
                  <a:gd name="connsiteX57" fmla="*/ 2440342 w 2475287"/>
                  <a:gd name="connsiteY57" fmla="*/ 215495 h 699548"/>
                  <a:gd name="connsiteX58" fmla="*/ 2475287 w 2475287"/>
                  <a:gd name="connsiteY58" fmla="*/ 262089 h 699548"/>
                  <a:gd name="connsiteX59" fmla="*/ 2469463 w 2475287"/>
                  <a:gd name="connsiteY59" fmla="*/ 279562 h 699548"/>
                  <a:gd name="connsiteX60" fmla="*/ 2440342 w 2475287"/>
                  <a:gd name="connsiteY60" fmla="*/ 302858 h 699548"/>
                  <a:gd name="connsiteX61" fmla="*/ 2428693 w 2475287"/>
                  <a:gd name="connsiteY61" fmla="*/ 314507 h 699548"/>
                  <a:gd name="connsiteX62" fmla="*/ 2393748 w 2475287"/>
                  <a:gd name="connsiteY62" fmla="*/ 326155 h 699548"/>
                  <a:gd name="connsiteX63" fmla="*/ 2376275 w 2475287"/>
                  <a:gd name="connsiteY63" fmla="*/ 331979 h 699548"/>
                  <a:gd name="connsiteX64" fmla="*/ 2358803 w 2475287"/>
                  <a:gd name="connsiteY64" fmla="*/ 337804 h 699548"/>
                  <a:gd name="connsiteX65" fmla="*/ 2335506 w 2475287"/>
                  <a:gd name="connsiteY65" fmla="*/ 343628 h 699548"/>
                  <a:gd name="connsiteX66" fmla="*/ 2271440 w 2475287"/>
                  <a:gd name="connsiteY66" fmla="*/ 355276 h 699548"/>
                  <a:gd name="connsiteX67" fmla="*/ 2248143 w 2475287"/>
                  <a:gd name="connsiteY67" fmla="*/ 361100 h 699548"/>
                  <a:gd name="connsiteX68" fmla="*/ 2172428 w 2475287"/>
                  <a:gd name="connsiteY68" fmla="*/ 378573 h 699548"/>
                  <a:gd name="connsiteX69" fmla="*/ 2120010 w 2475287"/>
                  <a:gd name="connsiteY69" fmla="*/ 396046 h 699548"/>
                  <a:gd name="connsiteX70" fmla="*/ 2085065 w 2475287"/>
                  <a:gd name="connsiteY70" fmla="*/ 407694 h 699548"/>
                  <a:gd name="connsiteX71" fmla="*/ 2038472 w 2475287"/>
                  <a:gd name="connsiteY71" fmla="*/ 419342 h 699548"/>
                  <a:gd name="connsiteX72" fmla="*/ 2003526 w 2475287"/>
                  <a:gd name="connsiteY72" fmla="*/ 430991 h 699548"/>
                  <a:gd name="connsiteX73" fmla="*/ 1986054 w 2475287"/>
                  <a:gd name="connsiteY73" fmla="*/ 442639 h 699548"/>
                  <a:gd name="connsiteX74" fmla="*/ 1747261 w 2475287"/>
                  <a:gd name="connsiteY74" fmla="*/ 460112 h 699548"/>
                  <a:gd name="connsiteX75" fmla="*/ 1619129 w 2475287"/>
                  <a:gd name="connsiteY75" fmla="*/ 465936 h 699548"/>
                  <a:gd name="connsiteX76" fmla="*/ 1555063 w 2475287"/>
                  <a:gd name="connsiteY76" fmla="*/ 477585 h 699548"/>
                  <a:gd name="connsiteX77" fmla="*/ 1490996 w 2475287"/>
                  <a:gd name="connsiteY77" fmla="*/ 489233 h 699548"/>
                  <a:gd name="connsiteX78" fmla="*/ 1444403 w 2475287"/>
                  <a:gd name="connsiteY78" fmla="*/ 495057 h 699548"/>
                  <a:gd name="connsiteX79" fmla="*/ 1362864 w 2475287"/>
                  <a:gd name="connsiteY79" fmla="*/ 506706 h 699548"/>
                  <a:gd name="connsiteX80" fmla="*/ 1304622 w 2475287"/>
                  <a:gd name="connsiteY80" fmla="*/ 512530 h 699548"/>
                  <a:gd name="connsiteX81" fmla="*/ 1252204 w 2475287"/>
                  <a:gd name="connsiteY81" fmla="*/ 524178 h 699548"/>
                  <a:gd name="connsiteX82" fmla="*/ 1217259 w 2475287"/>
                  <a:gd name="connsiteY82" fmla="*/ 530002 h 699548"/>
                  <a:gd name="connsiteX83" fmla="*/ 1118247 w 2475287"/>
                  <a:gd name="connsiteY83" fmla="*/ 541651 h 699548"/>
                  <a:gd name="connsiteX84" fmla="*/ 1030884 w 2475287"/>
                  <a:gd name="connsiteY84" fmla="*/ 553299 h 699548"/>
                  <a:gd name="connsiteX85" fmla="*/ 704729 w 2475287"/>
                  <a:gd name="connsiteY85" fmla="*/ 553299 h 699548"/>
                  <a:gd name="connsiteX86" fmla="*/ 524179 w 2475287"/>
                  <a:gd name="connsiteY86" fmla="*/ 547475 h 699548"/>
                  <a:gd name="connsiteX87" fmla="*/ 396046 w 2475287"/>
                  <a:gd name="connsiteY87" fmla="*/ 559123 h 699548"/>
                  <a:gd name="connsiteX88" fmla="*/ 337804 w 2475287"/>
                  <a:gd name="connsiteY88" fmla="*/ 570772 h 699548"/>
                  <a:gd name="connsiteX89" fmla="*/ 302859 w 2475287"/>
                  <a:gd name="connsiteY89" fmla="*/ 576596 h 699548"/>
                  <a:gd name="connsiteX90" fmla="*/ 285386 w 2475287"/>
                  <a:gd name="connsiteY90" fmla="*/ 582420 h 699548"/>
                  <a:gd name="connsiteX91" fmla="*/ 262089 w 2475287"/>
                  <a:gd name="connsiteY91" fmla="*/ 588244 h 699548"/>
                  <a:gd name="connsiteX92" fmla="*/ 198023 w 2475287"/>
                  <a:gd name="connsiteY92" fmla="*/ 617365 h 699548"/>
                  <a:gd name="connsiteX93" fmla="*/ 180551 w 2475287"/>
                  <a:gd name="connsiteY93" fmla="*/ 629014 h 699548"/>
                  <a:gd name="connsiteX94" fmla="*/ 145605 w 2475287"/>
                  <a:gd name="connsiteY94" fmla="*/ 640662 h 699548"/>
                  <a:gd name="connsiteX95" fmla="*/ 116484 w 2475287"/>
                  <a:gd name="connsiteY95" fmla="*/ 658135 h 699548"/>
                  <a:gd name="connsiteX96" fmla="*/ 81539 w 2475287"/>
                  <a:gd name="connsiteY96" fmla="*/ 681432 h 699548"/>
                  <a:gd name="connsiteX97" fmla="*/ 46594 w 2475287"/>
                  <a:gd name="connsiteY97" fmla="*/ 698904 h 699548"/>
                  <a:gd name="connsiteX98" fmla="*/ 0 w 2475287"/>
                  <a:gd name="connsiteY98" fmla="*/ 698904 h 6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75287" h="699548">
                    <a:moveTo>
                      <a:pt x="0" y="698904"/>
                    </a:moveTo>
                    <a:lnTo>
                      <a:pt x="0" y="698904"/>
                    </a:lnTo>
                    <a:cubicBezTo>
                      <a:pt x="3883" y="679490"/>
                      <a:pt x="7197" y="659953"/>
                      <a:pt x="11649" y="640662"/>
                    </a:cubicBezTo>
                    <a:cubicBezTo>
                      <a:pt x="13029" y="634680"/>
                      <a:pt x="15787" y="629093"/>
                      <a:pt x="17473" y="623190"/>
                    </a:cubicBezTo>
                    <a:cubicBezTo>
                      <a:pt x="19672" y="615493"/>
                      <a:pt x="20486" y="607388"/>
                      <a:pt x="23297" y="599893"/>
                    </a:cubicBezTo>
                    <a:cubicBezTo>
                      <a:pt x="26345" y="591764"/>
                      <a:pt x="31525" y="584576"/>
                      <a:pt x="34945" y="576596"/>
                    </a:cubicBezTo>
                    <a:cubicBezTo>
                      <a:pt x="48945" y="543929"/>
                      <a:pt x="30346" y="574453"/>
                      <a:pt x="52418" y="535827"/>
                    </a:cubicBezTo>
                    <a:cubicBezTo>
                      <a:pt x="55891" y="529749"/>
                      <a:pt x="60936" y="524615"/>
                      <a:pt x="64066" y="518354"/>
                    </a:cubicBezTo>
                    <a:cubicBezTo>
                      <a:pt x="66812" y="512863"/>
                      <a:pt x="67145" y="506372"/>
                      <a:pt x="69891" y="500881"/>
                    </a:cubicBezTo>
                    <a:cubicBezTo>
                      <a:pt x="81839" y="476985"/>
                      <a:pt x="78744" y="489814"/>
                      <a:pt x="93187" y="471760"/>
                    </a:cubicBezTo>
                    <a:cubicBezTo>
                      <a:pt x="97560" y="466294"/>
                      <a:pt x="100463" y="459754"/>
                      <a:pt x="104836" y="454288"/>
                    </a:cubicBezTo>
                    <a:cubicBezTo>
                      <a:pt x="117341" y="438657"/>
                      <a:pt x="117132" y="444451"/>
                      <a:pt x="133957" y="430991"/>
                    </a:cubicBezTo>
                    <a:cubicBezTo>
                      <a:pt x="138245" y="427561"/>
                      <a:pt x="141212" y="422637"/>
                      <a:pt x="145605" y="419342"/>
                    </a:cubicBezTo>
                    <a:cubicBezTo>
                      <a:pt x="156805" y="410942"/>
                      <a:pt x="168903" y="403812"/>
                      <a:pt x="180551" y="396046"/>
                    </a:cubicBezTo>
                    <a:cubicBezTo>
                      <a:pt x="186375" y="392163"/>
                      <a:pt x="193073" y="389347"/>
                      <a:pt x="198023" y="384397"/>
                    </a:cubicBezTo>
                    <a:cubicBezTo>
                      <a:pt x="212355" y="370065"/>
                      <a:pt x="221051" y="358323"/>
                      <a:pt x="238793" y="349452"/>
                    </a:cubicBezTo>
                    <a:cubicBezTo>
                      <a:pt x="244284" y="346707"/>
                      <a:pt x="250441" y="345569"/>
                      <a:pt x="256265" y="343628"/>
                    </a:cubicBezTo>
                    <a:cubicBezTo>
                      <a:pt x="260148" y="339745"/>
                      <a:pt x="263002" y="334435"/>
                      <a:pt x="267914" y="331979"/>
                    </a:cubicBezTo>
                    <a:cubicBezTo>
                      <a:pt x="278896" y="326488"/>
                      <a:pt x="302859" y="320331"/>
                      <a:pt x="302859" y="320331"/>
                    </a:cubicBezTo>
                    <a:cubicBezTo>
                      <a:pt x="314507" y="312565"/>
                      <a:pt x="330038" y="308682"/>
                      <a:pt x="337804" y="297034"/>
                    </a:cubicBezTo>
                    <a:cubicBezTo>
                      <a:pt x="352858" y="274454"/>
                      <a:pt x="342812" y="281776"/>
                      <a:pt x="366925" y="273737"/>
                    </a:cubicBezTo>
                    <a:cubicBezTo>
                      <a:pt x="379803" y="260860"/>
                      <a:pt x="385657" y="252723"/>
                      <a:pt x="401870" y="244616"/>
                    </a:cubicBezTo>
                    <a:cubicBezTo>
                      <a:pt x="407361" y="241870"/>
                      <a:pt x="413519" y="240733"/>
                      <a:pt x="419343" y="238792"/>
                    </a:cubicBezTo>
                    <a:lnTo>
                      <a:pt x="454288" y="215495"/>
                    </a:lnTo>
                    <a:cubicBezTo>
                      <a:pt x="460112" y="211612"/>
                      <a:pt x="466811" y="208797"/>
                      <a:pt x="471761" y="203847"/>
                    </a:cubicBezTo>
                    <a:lnTo>
                      <a:pt x="500882" y="174726"/>
                    </a:lnTo>
                    <a:lnTo>
                      <a:pt x="541651" y="133956"/>
                    </a:lnTo>
                    <a:cubicBezTo>
                      <a:pt x="545534" y="130073"/>
                      <a:pt x="548091" y="124044"/>
                      <a:pt x="553300" y="122308"/>
                    </a:cubicBezTo>
                    <a:lnTo>
                      <a:pt x="570772" y="116484"/>
                    </a:lnTo>
                    <a:cubicBezTo>
                      <a:pt x="574655" y="112601"/>
                      <a:pt x="577509" y="107291"/>
                      <a:pt x="582421" y="104835"/>
                    </a:cubicBezTo>
                    <a:cubicBezTo>
                      <a:pt x="593403" y="99344"/>
                      <a:pt x="605718" y="97070"/>
                      <a:pt x="617366" y="93187"/>
                    </a:cubicBezTo>
                    <a:lnTo>
                      <a:pt x="669784" y="75714"/>
                    </a:lnTo>
                    <a:cubicBezTo>
                      <a:pt x="675608" y="73773"/>
                      <a:pt x="681765" y="72635"/>
                      <a:pt x="687256" y="69890"/>
                    </a:cubicBezTo>
                    <a:cubicBezTo>
                      <a:pt x="739791" y="43624"/>
                      <a:pt x="674622" y="74101"/>
                      <a:pt x="757147" y="46593"/>
                    </a:cubicBezTo>
                    <a:cubicBezTo>
                      <a:pt x="762971" y="44652"/>
                      <a:pt x="768663" y="42258"/>
                      <a:pt x="774619" y="40769"/>
                    </a:cubicBezTo>
                    <a:cubicBezTo>
                      <a:pt x="802578" y="33779"/>
                      <a:pt x="820022" y="33162"/>
                      <a:pt x="850334" y="29121"/>
                    </a:cubicBezTo>
                    <a:cubicBezTo>
                      <a:pt x="863941" y="27307"/>
                      <a:pt x="877597" y="25753"/>
                      <a:pt x="891103" y="23297"/>
                    </a:cubicBezTo>
                    <a:cubicBezTo>
                      <a:pt x="898979" y="21865"/>
                      <a:pt x="906504" y="18788"/>
                      <a:pt x="914400" y="17472"/>
                    </a:cubicBezTo>
                    <a:cubicBezTo>
                      <a:pt x="959767" y="9910"/>
                      <a:pt x="1025764" y="6695"/>
                      <a:pt x="1065829" y="5824"/>
                    </a:cubicBezTo>
                    <a:lnTo>
                      <a:pt x="1496821" y="0"/>
                    </a:lnTo>
                    <a:cubicBezTo>
                      <a:pt x="1558946" y="1941"/>
                      <a:pt x="1621122" y="2641"/>
                      <a:pt x="1683195" y="5824"/>
                    </a:cubicBezTo>
                    <a:cubicBezTo>
                      <a:pt x="1696905" y="6527"/>
                      <a:pt x="1710343" y="9945"/>
                      <a:pt x="1723965" y="11648"/>
                    </a:cubicBezTo>
                    <a:cubicBezTo>
                      <a:pt x="1741409" y="13828"/>
                      <a:pt x="1758927" y="15377"/>
                      <a:pt x="1776382" y="17472"/>
                    </a:cubicBezTo>
                    <a:lnTo>
                      <a:pt x="1869570" y="29121"/>
                    </a:lnTo>
                    <a:cubicBezTo>
                      <a:pt x="1894774" y="31921"/>
                      <a:pt x="1925612" y="33816"/>
                      <a:pt x="1951108" y="40769"/>
                    </a:cubicBezTo>
                    <a:cubicBezTo>
                      <a:pt x="1962954" y="44000"/>
                      <a:pt x="1975837" y="45607"/>
                      <a:pt x="1986054" y="52418"/>
                    </a:cubicBezTo>
                    <a:cubicBezTo>
                      <a:pt x="1991878" y="56301"/>
                      <a:pt x="1997449" y="60593"/>
                      <a:pt x="2003526" y="64066"/>
                    </a:cubicBezTo>
                    <a:cubicBezTo>
                      <a:pt x="2011064" y="68374"/>
                      <a:pt x="2018762" y="72489"/>
                      <a:pt x="2026823" y="75714"/>
                    </a:cubicBezTo>
                    <a:cubicBezTo>
                      <a:pt x="2026846" y="75723"/>
                      <a:pt x="2070493" y="90271"/>
                      <a:pt x="2079241" y="93187"/>
                    </a:cubicBezTo>
                    <a:lnTo>
                      <a:pt x="2096714" y="99011"/>
                    </a:lnTo>
                    <a:cubicBezTo>
                      <a:pt x="2102538" y="100952"/>
                      <a:pt x="2108109" y="103967"/>
                      <a:pt x="2114186" y="104835"/>
                    </a:cubicBezTo>
                    <a:cubicBezTo>
                      <a:pt x="2141366" y="108718"/>
                      <a:pt x="2169089" y="109825"/>
                      <a:pt x="2195725" y="116484"/>
                    </a:cubicBezTo>
                    <a:cubicBezTo>
                      <a:pt x="2203491" y="118425"/>
                      <a:pt x="2211355" y="120008"/>
                      <a:pt x="2219022" y="122308"/>
                    </a:cubicBezTo>
                    <a:cubicBezTo>
                      <a:pt x="2230783" y="125836"/>
                      <a:pt x="2253967" y="133956"/>
                      <a:pt x="2253967" y="133956"/>
                    </a:cubicBezTo>
                    <a:cubicBezTo>
                      <a:pt x="2281656" y="152416"/>
                      <a:pt x="2264800" y="143392"/>
                      <a:pt x="2306385" y="157253"/>
                    </a:cubicBezTo>
                    <a:lnTo>
                      <a:pt x="2376275" y="180550"/>
                    </a:lnTo>
                    <a:cubicBezTo>
                      <a:pt x="2376280" y="180552"/>
                      <a:pt x="2411217" y="192196"/>
                      <a:pt x="2411221" y="192199"/>
                    </a:cubicBezTo>
                    <a:cubicBezTo>
                      <a:pt x="2422680" y="199838"/>
                      <a:pt x="2432045" y="204432"/>
                      <a:pt x="2440342" y="215495"/>
                    </a:cubicBezTo>
                    <a:cubicBezTo>
                      <a:pt x="2479856" y="268181"/>
                      <a:pt x="2448572" y="235376"/>
                      <a:pt x="2475287" y="262089"/>
                    </a:cubicBezTo>
                    <a:cubicBezTo>
                      <a:pt x="2473346" y="267913"/>
                      <a:pt x="2472622" y="274298"/>
                      <a:pt x="2469463" y="279562"/>
                    </a:cubicBezTo>
                    <a:cubicBezTo>
                      <a:pt x="2462974" y="290377"/>
                      <a:pt x="2449497" y="295534"/>
                      <a:pt x="2440342" y="302858"/>
                    </a:cubicBezTo>
                    <a:cubicBezTo>
                      <a:pt x="2436054" y="306288"/>
                      <a:pt x="2433605" y="312051"/>
                      <a:pt x="2428693" y="314507"/>
                    </a:cubicBezTo>
                    <a:cubicBezTo>
                      <a:pt x="2417711" y="319998"/>
                      <a:pt x="2405396" y="322272"/>
                      <a:pt x="2393748" y="326155"/>
                    </a:cubicBezTo>
                    <a:lnTo>
                      <a:pt x="2376275" y="331979"/>
                    </a:lnTo>
                    <a:cubicBezTo>
                      <a:pt x="2370451" y="333920"/>
                      <a:pt x="2364759" y="336315"/>
                      <a:pt x="2358803" y="337804"/>
                    </a:cubicBezTo>
                    <a:cubicBezTo>
                      <a:pt x="2351037" y="339745"/>
                      <a:pt x="2343320" y="341892"/>
                      <a:pt x="2335506" y="343628"/>
                    </a:cubicBezTo>
                    <a:cubicBezTo>
                      <a:pt x="2279287" y="356121"/>
                      <a:pt x="2334662" y="342632"/>
                      <a:pt x="2271440" y="355276"/>
                    </a:cubicBezTo>
                    <a:cubicBezTo>
                      <a:pt x="2263591" y="356846"/>
                      <a:pt x="2255957" y="359363"/>
                      <a:pt x="2248143" y="361100"/>
                    </a:cubicBezTo>
                    <a:cubicBezTo>
                      <a:pt x="2220432" y="367258"/>
                      <a:pt x="2200957" y="369063"/>
                      <a:pt x="2172428" y="378573"/>
                    </a:cubicBezTo>
                    <a:lnTo>
                      <a:pt x="2120010" y="396046"/>
                    </a:lnTo>
                    <a:lnTo>
                      <a:pt x="2085065" y="407694"/>
                    </a:lnTo>
                    <a:cubicBezTo>
                      <a:pt x="2069534" y="411577"/>
                      <a:pt x="2053659" y="414279"/>
                      <a:pt x="2038472" y="419342"/>
                    </a:cubicBezTo>
                    <a:lnTo>
                      <a:pt x="2003526" y="430991"/>
                    </a:lnTo>
                    <a:cubicBezTo>
                      <a:pt x="1997702" y="434874"/>
                      <a:pt x="1992744" y="440580"/>
                      <a:pt x="1986054" y="442639"/>
                    </a:cubicBezTo>
                    <a:cubicBezTo>
                      <a:pt x="1914215" y="464744"/>
                      <a:pt x="1809372" y="457768"/>
                      <a:pt x="1747261" y="460112"/>
                    </a:cubicBezTo>
                    <a:lnTo>
                      <a:pt x="1619129" y="465936"/>
                    </a:lnTo>
                    <a:cubicBezTo>
                      <a:pt x="1547196" y="480322"/>
                      <a:pt x="1637031" y="462681"/>
                      <a:pt x="1555063" y="477585"/>
                    </a:cubicBezTo>
                    <a:cubicBezTo>
                      <a:pt x="1518284" y="484272"/>
                      <a:pt x="1531028" y="483514"/>
                      <a:pt x="1490996" y="489233"/>
                    </a:cubicBezTo>
                    <a:cubicBezTo>
                      <a:pt x="1475501" y="491446"/>
                      <a:pt x="1459911" y="492942"/>
                      <a:pt x="1444403" y="495057"/>
                    </a:cubicBezTo>
                    <a:cubicBezTo>
                      <a:pt x="1417199" y="498767"/>
                      <a:pt x="1390183" y="503974"/>
                      <a:pt x="1362864" y="506706"/>
                    </a:cubicBezTo>
                    <a:cubicBezTo>
                      <a:pt x="1343450" y="508647"/>
                      <a:pt x="1323962" y="509951"/>
                      <a:pt x="1304622" y="512530"/>
                    </a:cubicBezTo>
                    <a:cubicBezTo>
                      <a:pt x="1274107" y="516598"/>
                      <a:pt x="1279885" y="518642"/>
                      <a:pt x="1252204" y="524178"/>
                    </a:cubicBezTo>
                    <a:cubicBezTo>
                      <a:pt x="1240624" y="526494"/>
                      <a:pt x="1228931" y="528206"/>
                      <a:pt x="1217259" y="530002"/>
                    </a:cubicBezTo>
                    <a:cubicBezTo>
                      <a:pt x="1159456" y="538895"/>
                      <a:pt x="1186907" y="534022"/>
                      <a:pt x="1118247" y="541651"/>
                    </a:cubicBezTo>
                    <a:cubicBezTo>
                      <a:pt x="1084380" y="545414"/>
                      <a:pt x="1064039" y="548563"/>
                      <a:pt x="1030884" y="553299"/>
                    </a:cubicBezTo>
                    <a:cubicBezTo>
                      <a:pt x="854980" y="538641"/>
                      <a:pt x="1060629" y="553299"/>
                      <a:pt x="704729" y="553299"/>
                    </a:cubicBezTo>
                    <a:cubicBezTo>
                      <a:pt x="644514" y="553299"/>
                      <a:pt x="584362" y="549416"/>
                      <a:pt x="524179" y="547475"/>
                    </a:cubicBezTo>
                    <a:cubicBezTo>
                      <a:pt x="454522" y="561406"/>
                      <a:pt x="532050" y="547296"/>
                      <a:pt x="396046" y="559123"/>
                    </a:cubicBezTo>
                    <a:cubicBezTo>
                      <a:pt x="360746" y="562193"/>
                      <a:pt x="367446" y="564844"/>
                      <a:pt x="337804" y="570772"/>
                    </a:cubicBezTo>
                    <a:cubicBezTo>
                      <a:pt x="326224" y="573088"/>
                      <a:pt x="314387" y="574034"/>
                      <a:pt x="302859" y="576596"/>
                    </a:cubicBezTo>
                    <a:cubicBezTo>
                      <a:pt x="296866" y="577928"/>
                      <a:pt x="291289" y="580733"/>
                      <a:pt x="285386" y="582420"/>
                    </a:cubicBezTo>
                    <a:cubicBezTo>
                      <a:pt x="277689" y="584619"/>
                      <a:pt x="269855" y="586303"/>
                      <a:pt x="262089" y="588244"/>
                    </a:cubicBezTo>
                    <a:cubicBezTo>
                      <a:pt x="210005" y="614287"/>
                      <a:pt x="231969" y="606050"/>
                      <a:pt x="198023" y="617365"/>
                    </a:cubicBezTo>
                    <a:cubicBezTo>
                      <a:pt x="192199" y="621248"/>
                      <a:pt x="186947" y="626171"/>
                      <a:pt x="180551" y="629014"/>
                    </a:cubicBezTo>
                    <a:cubicBezTo>
                      <a:pt x="169331" y="634001"/>
                      <a:pt x="145605" y="640662"/>
                      <a:pt x="145605" y="640662"/>
                    </a:cubicBezTo>
                    <a:cubicBezTo>
                      <a:pt x="119473" y="666796"/>
                      <a:pt x="150506" y="639234"/>
                      <a:pt x="116484" y="658135"/>
                    </a:cubicBezTo>
                    <a:cubicBezTo>
                      <a:pt x="104246" y="664934"/>
                      <a:pt x="93187" y="673666"/>
                      <a:pt x="81539" y="681432"/>
                    </a:cubicBezTo>
                    <a:cubicBezTo>
                      <a:pt x="70742" y="688630"/>
                      <a:pt x="60371" y="697756"/>
                      <a:pt x="46594" y="698904"/>
                    </a:cubicBezTo>
                    <a:cubicBezTo>
                      <a:pt x="29182" y="700355"/>
                      <a:pt x="7766" y="698904"/>
                      <a:pt x="0" y="698904"/>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hlinkClick r:id="" action="ppaction://customshow?id=7&amp;return=true" tooltip="Stomach"/>
                <a:extLst>
                  <a:ext uri="{FF2B5EF4-FFF2-40B4-BE49-F238E27FC236}">
                    <a16:creationId xmlns:a16="http://schemas.microsoft.com/office/drawing/2014/main" id="{D7C96702-74D0-8242-837F-963AD788ACEC}"/>
                  </a:ext>
                </a:extLst>
              </p:cNvPr>
              <p:cNvSpPr txBox="1"/>
              <p:nvPr/>
            </p:nvSpPr>
            <p:spPr>
              <a:xfrm>
                <a:off x="3366053" y="3622431"/>
                <a:ext cx="1337832" cy="246221"/>
              </a:xfrm>
              <a:prstGeom prst="rect">
                <a:avLst/>
              </a:prstGeom>
              <a:noFill/>
              <a:ln w="19050">
                <a:solidFill>
                  <a:schemeClr val="accent4">
                    <a:lumMod val="60000"/>
                    <a:lumOff val="40000"/>
                  </a:schemeClr>
                </a:solidFill>
                <a:prstDash val="sysDot"/>
              </a:ln>
            </p:spPr>
            <p:txBody>
              <a:bodyPr wrap="square" rtlCol="0">
                <a:spAutoFit/>
              </a:bodyPr>
              <a:lstStyle/>
              <a:p>
                <a:r>
                  <a:rPr lang="en-GB" sz="1000" b="1" dirty="0">
                    <a:solidFill>
                      <a:schemeClr val="accent4">
                        <a:lumMod val="60000"/>
                        <a:lumOff val="40000"/>
                      </a:schemeClr>
                    </a:solidFill>
                  </a:rPr>
                  <a:t>Beneath these organs</a:t>
                </a:r>
              </a:p>
            </p:txBody>
          </p:sp>
        </p:grpSp>
        <p:sp>
          <p:nvSpPr>
            <p:cNvPr id="45" name="TextBox 44">
              <a:hlinkClick r:id="" action="ppaction://customshow?id=11&amp;return=true" tooltip="Ovaries"/>
              <a:extLst>
                <a:ext uri="{FF2B5EF4-FFF2-40B4-BE49-F238E27FC236}">
                  <a16:creationId xmlns:a16="http://schemas.microsoft.com/office/drawing/2014/main" id="{4875D23E-6BDC-E946-80F2-6E69875DAB85}"/>
                </a:ext>
              </a:extLst>
            </p:cNvPr>
            <p:cNvSpPr txBox="1"/>
            <p:nvPr/>
          </p:nvSpPr>
          <p:spPr>
            <a:xfrm>
              <a:off x="2118944" y="3200401"/>
              <a:ext cx="1336431" cy="246221"/>
            </a:xfrm>
            <a:prstGeom prst="rect">
              <a:avLst/>
            </a:prstGeom>
            <a:noFill/>
            <a:ln w="19050">
              <a:solidFill>
                <a:schemeClr val="accent4">
                  <a:lumMod val="60000"/>
                  <a:lumOff val="40000"/>
                </a:schemeClr>
              </a:solidFill>
              <a:prstDash val="sysDot"/>
            </a:ln>
          </p:spPr>
          <p:txBody>
            <a:bodyPr wrap="square" rtlCol="0">
              <a:spAutoFit/>
            </a:bodyPr>
            <a:lstStyle/>
            <a:p>
              <a:r>
                <a:rPr lang="en-GB" sz="1000" dirty="0">
                  <a:solidFill>
                    <a:schemeClr val="accent4">
                      <a:lumMod val="60000"/>
                      <a:lumOff val="40000"/>
                    </a:schemeClr>
                  </a:solidFill>
                </a:rPr>
                <a:t>Beneath these organs</a:t>
              </a:r>
            </a:p>
          </p:txBody>
        </p:sp>
      </p:grpSp>
    </p:spTree>
    <p:extLst>
      <p:ext uri="{BB962C8B-B14F-4D97-AF65-F5344CB8AC3E}">
        <p14:creationId xmlns:p14="http://schemas.microsoft.com/office/powerpoint/2010/main" val="11238595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xit" presetSubtype="0" fill="hold" nodeType="withEffect">
                                  <p:stCondLst>
                                    <p:cond delay="200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xit" presetSubtype="0" fill="hold" nodeType="withEffect">
                                  <p:stCondLst>
                                    <p:cond delay="150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10" presetClass="entr" presetSubtype="0" fill="hold" nodeType="withEffect">
                                  <p:stCondLst>
                                    <p:cond delay="15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E5EA11-93CB-D64E-A1E4-B60438E59151}"/>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4" name="Picture 3">
            <a:extLst>
              <a:ext uri="{FF2B5EF4-FFF2-40B4-BE49-F238E27FC236}">
                <a16:creationId xmlns:a16="http://schemas.microsoft.com/office/drawing/2014/main" id="{1279ABD7-FF0F-D740-8F30-2CD1F9C407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72" y="354500"/>
            <a:ext cx="7820478" cy="3971086"/>
          </a:xfrm>
          <a:prstGeom prst="rect">
            <a:avLst/>
          </a:prstGeom>
        </p:spPr>
      </p:pic>
      <p:sp>
        <p:nvSpPr>
          <p:cNvPr id="5" name="Rectangle 4">
            <a:extLst>
              <a:ext uri="{FF2B5EF4-FFF2-40B4-BE49-F238E27FC236}">
                <a16:creationId xmlns:a16="http://schemas.microsoft.com/office/drawing/2014/main" id="{B791E10D-CAA3-8A45-9688-65F627C9886B}"/>
              </a:ext>
            </a:extLst>
          </p:cNvPr>
          <p:cNvSpPr/>
          <p:nvPr/>
        </p:nvSpPr>
        <p:spPr>
          <a:xfrm>
            <a:off x="694706" y="4471056"/>
            <a:ext cx="4898572" cy="2246769"/>
          </a:xfrm>
          <a:prstGeom prst="rect">
            <a:avLst/>
          </a:prstGeom>
        </p:spPr>
        <p:txBody>
          <a:bodyPr wrap="square">
            <a:spAutoFit/>
          </a:bodyPr>
          <a:lstStyle/>
          <a:p>
            <a:r>
              <a:rPr lang="en-GB" sz="1400" dirty="0"/>
              <a:t>The </a:t>
            </a:r>
            <a:r>
              <a:rPr lang="en-GB" sz="1400" b="1" dirty="0"/>
              <a:t>Liver</a:t>
            </a:r>
            <a:r>
              <a:rPr lang="en-GB" sz="1400" dirty="0"/>
              <a:t> is the largest organ in the fish’s body and is part of the digestive system. </a:t>
            </a:r>
          </a:p>
          <a:p>
            <a:pPr marL="285750" indent="-285750">
              <a:buFont typeface="Arial" panose="020B0604020202020204" pitchFamily="34" charset="0"/>
              <a:buChar char="•"/>
            </a:pPr>
            <a:r>
              <a:rPr lang="en-GB" sz="1400" dirty="0"/>
              <a:t>It is essential for maintaining chemical and sugar levels in the blood (just as it does in mammals). </a:t>
            </a:r>
          </a:p>
          <a:p>
            <a:pPr marL="285750" indent="-285750">
              <a:buFont typeface="Arial" panose="020B0604020202020204" pitchFamily="34" charset="0"/>
              <a:buChar char="•"/>
            </a:pPr>
            <a:r>
              <a:rPr lang="en-GB" sz="1400" dirty="0"/>
              <a:t>It stores, synthesises and secretes essential nutrients. </a:t>
            </a:r>
          </a:p>
          <a:p>
            <a:pPr marL="285750" indent="-285750">
              <a:buFont typeface="Arial" panose="020B0604020202020204" pitchFamily="34" charset="0"/>
              <a:buChar char="•"/>
            </a:pPr>
            <a:r>
              <a:rPr lang="en-GB" sz="1400" dirty="0"/>
              <a:t>Bile is produced by the liver then stored in the gall bladder and released for the break-down of fats. </a:t>
            </a:r>
          </a:p>
          <a:p>
            <a:pPr marL="285750" indent="-285750">
              <a:buFont typeface="Arial" panose="020B0604020202020204" pitchFamily="34" charset="0"/>
              <a:buChar char="•"/>
            </a:pPr>
            <a:r>
              <a:rPr lang="en-GB" sz="1400" dirty="0"/>
              <a:t>Finally, the liver is a cleansing organ. It removes metabolic wastes from the blood and aids the recycling of old blood cells.</a:t>
            </a:r>
          </a:p>
        </p:txBody>
      </p:sp>
    </p:spTree>
    <p:extLst>
      <p:ext uri="{BB962C8B-B14F-4D97-AF65-F5344CB8AC3E}">
        <p14:creationId xmlns:p14="http://schemas.microsoft.com/office/powerpoint/2010/main" val="295485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7AAC9F-4EEE-5B40-9813-976ED0130477}"/>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5" name="Picture 4">
            <a:hlinkHover r:id="" action="ppaction://noaction" highlightClick="1"/>
            <a:extLst>
              <a:ext uri="{FF2B5EF4-FFF2-40B4-BE49-F238E27FC236}">
                <a16:creationId xmlns:a16="http://schemas.microsoft.com/office/drawing/2014/main" id="{8840A5A5-A5CD-604F-8C39-631ED19F8B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6474"/>
            <a:ext cx="9144000" cy="4445000"/>
          </a:xfrm>
          <a:prstGeom prst="rect">
            <a:avLst/>
          </a:prstGeom>
        </p:spPr>
      </p:pic>
      <p:sp>
        <p:nvSpPr>
          <p:cNvPr id="6" name="Rectangle 5">
            <a:extLst>
              <a:ext uri="{FF2B5EF4-FFF2-40B4-BE49-F238E27FC236}">
                <a16:creationId xmlns:a16="http://schemas.microsoft.com/office/drawing/2014/main" id="{83DF63F4-8ACD-454D-9AC8-AA106283272D}"/>
              </a:ext>
            </a:extLst>
          </p:cNvPr>
          <p:cNvSpPr/>
          <p:nvPr/>
        </p:nvSpPr>
        <p:spPr>
          <a:xfrm>
            <a:off x="267194" y="4899285"/>
            <a:ext cx="4572000" cy="1815882"/>
          </a:xfrm>
          <a:prstGeom prst="rect">
            <a:avLst/>
          </a:prstGeom>
        </p:spPr>
        <p:txBody>
          <a:bodyPr>
            <a:spAutoFit/>
          </a:bodyPr>
          <a:lstStyle/>
          <a:p>
            <a:r>
              <a:rPr lang="en-GB" sz="1400" dirty="0"/>
              <a:t>Salmon have two </a:t>
            </a:r>
            <a:r>
              <a:rPr lang="en-GB" sz="1400" b="1" dirty="0"/>
              <a:t>Kidneys</a:t>
            </a:r>
            <a:r>
              <a:rPr lang="en-GB" sz="1400" dirty="0"/>
              <a:t> joined together. They are positioned under the spinal column. The front kidney produces red blood cells and the back kidney cleans the blood. Urine is collected by ducts near the vent. </a:t>
            </a:r>
          </a:p>
          <a:p>
            <a:endParaRPr lang="en-GB" sz="1400" dirty="0"/>
          </a:p>
          <a:p>
            <a:r>
              <a:rPr lang="en-GB" sz="1400" dirty="0"/>
              <a:t>The kidneys have a critical osmoregulation role to play within </a:t>
            </a:r>
            <a:r>
              <a:rPr lang="en-GB" sz="1400" dirty="0" err="1"/>
              <a:t>smoltification</a:t>
            </a:r>
            <a:r>
              <a:rPr lang="en-GB" sz="1400" dirty="0"/>
              <a:t>. They allow the young salmon to safely transfer from fresh to salt water.</a:t>
            </a:r>
          </a:p>
        </p:txBody>
      </p:sp>
      <p:sp>
        <p:nvSpPr>
          <p:cNvPr id="17" name="TextBox 16">
            <a:extLst>
              <a:ext uri="{FF2B5EF4-FFF2-40B4-BE49-F238E27FC236}">
                <a16:creationId xmlns:a16="http://schemas.microsoft.com/office/drawing/2014/main" id="{21034DEF-BA48-4B44-B11B-9BB2524EC952}"/>
              </a:ext>
            </a:extLst>
          </p:cNvPr>
          <p:cNvSpPr txBox="1"/>
          <p:nvPr/>
        </p:nvSpPr>
        <p:spPr>
          <a:xfrm>
            <a:off x="6296628" y="4710895"/>
            <a:ext cx="2395960" cy="261610"/>
          </a:xfrm>
          <a:prstGeom prst="rect">
            <a:avLst/>
          </a:prstGeom>
          <a:noFill/>
        </p:spPr>
        <p:txBody>
          <a:bodyPr wrap="square" rtlCol="0">
            <a:spAutoFit/>
          </a:bodyPr>
          <a:lstStyle/>
          <a:p>
            <a:r>
              <a:rPr lang="en-GB" sz="1100" dirty="0"/>
              <a:t>Hover over the kidney for cross section</a:t>
            </a:r>
          </a:p>
        </p:txBody>
      </p:sp>
      <p:sp>
        <p:nvSpPr>
          <p:cNvPr id="24" name="Oval 23">
            <a:hlinkHover r:id="" action="ppaction://customshow?id=0&amp;return=true" highlightClick="1"/>
            <a:extLst>
              <a:ext uri="{FF2B5EF4-FFF2-40B4-BE49-F238E27FC236}">
                <a16:creationId xmlns:a16="http://schemas.microsoft.com/office/drawing/2014/main" id="{70208588-A0BC-E74D-814B-4C7E328EFC5C}"/>
              </a:ext>
            </a:extLst>
          </p:cNvPr>
          <p:cNvSpPr/>
          <p:nvPr/>
        </p:nvSpPr>
        <p:spPr>
          <a:xfrm>
            <a:off x="648182" y="1701478"/>
            <a:ext cx="8935656" cy="168990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466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7AAC9F-4EEE-5B40-9813-976ED0130477}"/>
              </a:ext>
            </a:extLst>
          </p:cNvPr>
          <p:cNvSpPr/>
          <p:nvPr/>
        </p:nvSpPr>
        <p:spPr>
          <a:xfrm>
            <a:off x="5375987" y="6399775"/>
            <a:ext cx="3361048" cy="276999"/>
          </a:xfrm>
          <a:prstGeom prst="rect">
            <a:avLst/>
          </a:prstGeom>
        </p:spPr>
        <p:txBody>
          <a:bodyPr wrap="none">
            <a:spAutoFit/>
          </a:bodyPr>
          <a:lstStyle/>
          <a:p>
            <a:r>
              <a:rPr lang="en-GB" sz="1200" dirty="0"/>
              <a:t>(Click anywhere to return to the first kidney image)</a:t>
            </a:r>
          </a:p>
        </p:txBody>
      </p:sp>
      <p:sp>
        <p:nvSpPr>
          <p:cNvPr id="6" name="Rectangle 5">
            <a:extLst>
              <a:ext uri="{FF2B5EF4-FFF2-40B4-BE49-F238E27FC236}">
                <a16:creationId xmlns:a16="http://schemas.microsoft.com/office/drawing/2014/main" id="{83DF63F4-8ACD-454D-9AC8-AA106283272D}"/>
              </a:ext>
            </a:extLst>
          </p:cNvPr>
          <p:cNvSpPr/>
          <p:nvPr/>
        </p:nvSpPr>
        <p:spPr>
          <a:xfrm>
            <a:off x="267194" y="4899285"/>
            <a:ext cx="4572000" cy="2031325"/>
          </a:xfrm>
          <a:prstGeom prst="rect">
            <a:avLst/>
          </a:prstGeom>
        </p:spPr>
        <p:txBody>
          <a:bodyPr>
            <a:spAutoFit/>
          </a:bodyPr>
          <a:lstStyle/>
          <a:p>
            <a:r>
              <a:rPr lang="en-GB" sz="1400" dirty="0"/>
              <a:t>Salmon have two </a:t>
            </a:r>
            <a:r>
              <a:rPr lang="en-GB" sz="1400" b="1" dirty="0"/>
              <a:t>Kidneys</a:t>
            </a:r>
            <a:r>
              <a:rPr lang="en-GB" sz="1400" dirty="0"/>
              <a:t> joined together. They are positioned under the spinal column. The front kidney produces red blood cells and the back kidney cleans the blood. Urine is collected by ducts near the vent. </a:t>
            </a:r>
          </a:p>
          <a:p>
            <a:endParaRPr lang="en-GB" sz="1400" dirty="0"/>
          </a:p>
          <a:p>
            <a:r>
              <a:rPr lang="en-GB" sz="1400" dirty="0"/>
              <a:t>The kidneys have a critical osmoregulation role to play within </a:t>
            </a:r>
            <a:r>
              <a:rPr lang="en-GB" sz="1400" dirty="0" err="1"/>
              <a:t>smoltification</a:t>
            </a:r>
            <a:r>
              <a:rPr lang="en-GB" sz="1400" dirty="0"/>
              <a:t>. They allow the young salmon to safely transfer from fresh to salt water.</a:t>
            </a:r>
          </a:p>
          <a:p>
            <a:endParaRPr lang="en-GB" sz="1400" dirty="0"/>
          </a:p>
        </p:txBody>
      </p:sp>
      <p:pic>
        <p:nvPicPr>
          <p:cNvPr id="8" name="Picture 7">
            <a:extLst>
              <a:ext uri="{FF2B5EF4-FFF2-40B4-BE49-F238E27FC236}">
                <a16:creationId xmlns:a16="http://schemas.microsoft.com/office/drawing/2014/main" id="{5299C510-ACA4-5B40-BBE5-325BE309C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90220"/>
            <a:ext cx="9144000" cy="4445000"/>
          </a:xfrm>
          <a:prstGeom prst="rect">
            <a:avLst/>
          </a:prstGeom>
        </p:spPr>
      </p:pic>
      <p:cxnSp>
        <p:nvCxnSpPr>
          <p:cNvPr id="4" name="Straight Arrow Connector 3">
            <a:extLst>
              <a:ext uri="{FF2B5EF4-FFF2-40B4-BE49-F238E27FC236}">
                <a16:creationId xmlns:a16="http://schemas.microsoft.com/office/drawing/2014/main" id="{9767B84F-4DC9-1741-8DA9-7CCC5E33DB3C}"/>
              </a:ext>
            </a:extLst>
          </p:cNvPr>
          <p:cNvCxnSpPr>
            <a:cxnSpLocks/>
          </p:cNvCxnSpPr>
          <p:nvPr/>
        </p:nvCxnSpPr>
        <p:spPr>
          <a:xfrm flipH="1">
            <a:off x="4904510" y="1187532"/>
            <a:ext cx="142503" cy="771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490F34-7082-A847-8CFA-A70790B56B3C}"/>
              </a:ext>
            </a:extLst>
          </p:cNvPr>
          <p:cNvSpPr txBox="1"/>
          <p:nvPr/>
        </p:nvSpPr>
        <p:spPr>
          <a:xfrm>
            <a:off x="4726381" y="878772"/>
            <a:ext cx="866898" cy="369332"/>
          </a:xfrm>
          <a:prstGeom prst="rect">
            <a:avLst/>
          </a:prstGeom>
          <a:noFill/>
        </p:spPr>
        <p:txBody>
          <a:bodyPr wrap="square" rtlCol="0">
            <a:spAutoFit/>
          </a:bodyPr>
          <a:lstStyle/>
          <a:p>
            <a:r>
              <a:rPr lang="en-GB" dirty="0"/>
              <a:t>Kidney</a:t>
            </a:r>
          </a:p>
        </p:txBody>
      </p:sp>
      <p:cxnSp>
        <p:nvCxnSpPr>
          <p:cNvPr id="10" name="Straight Arrow Connector 9">
            <a:extLst>
              <a:ext uri="{FF2B5EF4-FFF2-40B4-BE49-F238E27FC236}">
                <a16:creationId xmlns:a16="http://schemas.microsoft.com/office/drawing/2014/main" id="{2E65B5F5-958D-5148-9D7F-9F83A00C005F}"/>
              </a:ext>
            </a:extLst>
          </p:cNvPr>
          <p:cNvCxnSpPr>
            <a:cxnSpLocks/>
          </p:cNvCxnSpPr>
          <p:nvPr/>
        </p:nvCxnSpPr>
        <p:spPr>
          <a:xfrm>
            <a:off x="3063834" y="1413162"/>
            <a:ext cx="484911" cy="72241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4766F6-8274-844B-9B4D-1991EF7B2F01}"/>
              </a:ext>
            </a:extLst>
          </p:cNvPr>
          <p:cNvSpPr txBox="1"/>
          <p:nvPr/>
        </p:nvSpPr>
        <p:spPr>
          <a:xfrm>
            <a:off x="1662548" y="1138050"/>
            <a:ext cx="1565564" cy="369332"/>
          </a:xfrm>
          <a:prstGeom prst="rect">
            <a:avLst/>
          </a:prstGeom>
          <a:noFill/>
        </p:spPr>
        <p:txBody>
          <a:bodyPr wrap="square" rtlCol="0">
            <a:spAutoFit/>
          </a:bodyPr>
          <a:lstStyle/>
          <a:p>
            <a:r>
              <a:rPr lang="en-GB" dirty="0"/>
              <a:t>Spinal column</a:t>
            </a:r>
          </a:p>
        </p:txBody>
      </p:sp>
    </p:spTree>
    <p:extLst>
      <p:ext uri="{BB962C8B-B14F-4D97-AF65-F5344CB8AC3E}">
        <p14:creationId xmlns:p14="http://schemas.microsoft.com/office/powerpoint/2010/main" val="226328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B53F6C-45C9-534C-B227-5BBF342F61D0}"/>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
        <p:nvSpPr>
          <p:cNvPr id="2" name="Rectangle 1">
            <a:extLst>
              <a:ext uri="{FF2B5EF4-FFF2-40B4-BE49-F238E27FC236}">
                <a16:creationId xmlns:a16="http://schemas.microsoft.com/office/drawing/2014/main" id="{D5CB2B3D-6CC7-5B4B-AC21-FF8253786A96}"/>
              </a:ext>
            </a:extLst>
          </p:cNvPr>
          <p:cNvSpPr/>
          <p:nvPr/>
        </p:nvSpPr>
        <p:spPr>
          <a:xfrm>
            <a:off x="4406898" y="2969907"/>
            <a:ext cx="4304231" cy="2031325"/>
          </a:xfrm>
          <a:prstGeom prst="rect">
            <a:avLst/>
          </a:prstGeom>
        </p:spPr>
        <p:txBody>
          <a:bodyPr wrap="square">
            <a:spAutoFit/>
          </a:bodyPr>
          <a:lstStyle/>
          <a:p>
            <a:r>
              <a:rPr lang="en-GB" sz="1400" dirty="0"/>
              <a:t>Salmon fill their </a:t>
            </a:r>
            <a:r>
              <a:rPr lang="en-GB" sz="1400" b="1" dirty="0"/>
              <a:t>Swim Bladder </a:t>
            </a:r>
            <a:r>
              <a:rPr lang="en-GB" sz="1400" dirty="0"/>
              <a:t>with air for the first time as swim-up fry. </a:t>
            </a:r>
          </a:p>
          <a:p>
            <a:endParaRPr lang="en-GB" sz="1400" dirty="0"/>
          </a:p>
          <a:p>
            <a:r>
              <a:rPr lang="en-GB" sz="1400" dirty="0"/>
              <a:t>The air provides buoyancy, allowing them to hold their position in the water column without using so much energy. </a:t>
            </a:r>
          </a:p>
          <a:p>
            <a:endParaRPr lang="en-GB" sz="1400" dirty="0"/>
          </a:p>
          <a:p>
            <a:r>
              <a:rPr lang="en-GB" sz="1400" dirty="0"/>
              <a:t>They can adjust the gasses in their swim bladder to allow them to alter their holding depth.</a:t>
            </a:r>
          </a:p>
        </p:txBody>
      </p:sp>
      <p:pic>
        <p:nvPicPr>
          <p:cNvPr id="5" name="Picture 4">
            <a:extLst>
              <a:ext uri="{FF2B5EF4-FFF2-40B4-BE49-F238E27FC236}">
                <a16:creationId xmlns:a16="http://schemas.microsoft.com/office/drawing/2014/main" id="{76C79CC1-5F84-C94F-8B98-0619E65C70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6163"/>
            <a:ext cx="3705101" cy="6623813"/>
          </a:xfrm>
          <a:prstGeom prst="rect">
            <a:avLst/>
          </a:prstGeom>
        </p:spPr>
      </p:pic>
    </p:spTree>
    <p:extLst>
      <p:ext uri="{BB962C8B-B14F-4D97-AF65-F5344CB8AC3E}">
        <p14:creationId xmlns:p14="http://schemas.microsoft.com/office/powerpoint/2010/main" val="410131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D6FE7-DBEB-2D46-ABA8-5450420DC3C1}"/>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4" name="Picture 3">
            <a:extLst>
              <a:ext uri="{FF2B5EF4-FFF2-40B4-BE49-F238E27FC236}">
                <a16:creationId xmlns:a16="http://schemas.microsoft.com/office/drawing/2014/main" id="{280009C4-CBF6-6144-9DDC-0567A5FB7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514" y="120924"/>
            <a:ext cx="8168051" cy="4783585"/>
          </a:xfrm>
          <a:prstGeom prst="rect">
            <a:avLst/>
          </a:prstGeom>
        </p:spPr>
      </p:pic>
      <p:sp>
        <p:nvSpPr>
          <p:cNvPr id="5" name="Rectangle 4">
            <a:extLst>
              <a:ext uri="{FF2B5EF4-FFF2-40B4-BE49-F238E27FC236}">
                <a16:creationId xmlns:a16="http://schemas.microsoft.com/office/drawing/2014/main" id="{A46620ED-5CE9-FA4D-9B43-6C249FCC2D4C}"/>
              </a:ext>
            </a:extLst>
          </p:cNvPr>
          <p:cNvSpPr/>
          <p:nvPr/>
        </p:nvSpPr>
        <p:spPr>
          <a:xfrm>
            <a:off x="433449" y="5080337"/>
            <a:ext cx="4572000" cy="1600438"/>
          </a:xfrm>
          <a:prstGeom prst="rect">
            <a:avLst/>
          </a:prstGeom>
        </p:spPr>
        <p:txBody>
          <a:bodyPr>
            <a:spAutoFit/>
          </a:bodyPr>
          <a:lstStyle/>
          <a:p>
            <a:r>
              <a:rPr lang="en-GB" sz="1400" dirty="0"/>
              <a:t>The </a:t>
            </a:r>
            <a:r>
              <a:rPr lang="en-GB" sz="1400" b="1" dirty="0"/>
              <a:t>Intestine</a:t>
            </a:r>
            <a:r>
              <a:rPr lang="en-GB" sz="1400" dirty="0"/>
              <a:t> extends from the pyloric caeca to the anal vent and is relatively short compared to mammals and herbivorous fish. </a:t>
            </a:r>
          </a:p>
          <a:p>
            <a:endParaRPr lang="en-GB" sz="1400" dirty="0"/>
          </a:p>
          <a:p>
            <a:r>
              <a:rPr lang="en-GB" sz="1400" dirty="0"/>
              <a:t>As a carnivore, the natural diet of salmonids is high in protein and low in carbohydrates. Therefore most of the digestion occurs in the stomach.</a:t>
            </a:r>
          </a:p>
        </p:txBody>
      </p:sp>
      <p:sp>
        <p:nvSpPr>
          <p:cNvPr id="6" name="Rectangle 5">
            <a:extLst>
              <a:ext uri="{FF2B5EF4-FFF2-40B4-BE49-F238E27FC236}">
                <a16:creationId xmlns:a16="http://schemas.microsoft.com/office/drawing/2014/main" id="{54296A5F-BD6A-7746-BBB6-B7F15335230A}"/>
              </a:ext>
            </a:extLst>
          </p:cNvPr>
          <p:cNvSpPr/>
          <p:nvPr/>
        </p:nvSpPr>
        <p:spPr>
          <a:xfrm>
            <a:off x="1769196" y="1415534"/>
            <a:ext cx="1476110" cy="369332"/>
          </a:xfrm>
          <a:prstGeom prst="rect">
            <a:avLst/>
          </a:prstGeom>
        </p:spPr>
        <p:txBody>
          <a:bodyPr wrap="none">
            <a:spAutoFit/>
          </a:bodyPr>
          <a:lstStyle/>
          <a:p>
            <a:r>
              <a:rPr lang="en-GB" dirty="0"/>
              <a:t>Pyloric Caeca </a:t>
            </a:r>
          </a:p>
        </p:txBody>
      </p:sp>
      <p:sp>
        <p:nvSpPr>
          <p:cNvPr id="7" name="Rectangle 6">
            <a:extLst>
              <a:ext uri="{FF2B5EF4-FFF2-40B4-BE49-F238E27FC236}">
                <a16:creationId xmlns:a16="http://schemas.microsoft.com/office/drawing/2014/main" id="{586F7DF7-CE04-4B42-9CE0-096153A0BA16}"/>
              </a:ext>
            </a:extLst>
          </p:cNvPr>
          <p:cNvSpPr/>
          <p:nvPr/>
        </p:nvSpPr>
        <p:spPr>
          <a:xfrm>
            <a:off x="7753767" y="4586245"/>
            <a:ext cx="889026" cy="307777"/>
          </a:xfrm>
          <a:prstGeom prst="rect">
            <a:avLst/>
          </a:prstGeom>
        </p:spPr>
        <p:txBody>
          <a:bodyPr wrap="none">
            <a:spAutoFit/>
          </a:bodyPr>
          <a:lstStyle/>
          <a:p>
            <a:r>
              <a:rPr lang="en-GB" sz="1400" dirty="0"/>
              <a:t>Anal Vent</a:t>
            </a:r>
          </a:p>
        </p:txBody>
      </p:sp>
    </p:spTree>
    <p:extLst>
      <p:ext uri="{BB962C8B-B14F-4D97-AF65-F5344CB8AC3E}">
        <p14:creationId xmlns:p14="http://schemas.microsoft.com/office/powerpoint/2010/main" val="44578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D76C43-108C-B84E-823D-613FED8A7567}"/>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5" name="Picture 4">
            <a:extLst>
              <a:ext uri="{FF2B5EF4-FFF2-40B4-BE49-F238E27FC236}">
                <a16:creationId xmlns:a16="http://schemas.microsoft.com/office/drawing/2014/main" id="{5FF9AFFC-DE93-3B42-8997-3E71A6857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592" y="310524"/>
            <a:ext cx="7928658" cy="4604495"/>
          </a:xfrm>
          <a:prstGeom prst="rect">
            <a:avLst/>
          </a:prstGeom>
        </p:spPr>
      </p:pic>
      <p:sp>
        <p:nvSpPr>
          <p:cNvPr id="8" name="Rectangle 7">
            <a:extLst>
              <a:ext uri="{FF2B5EF4-FFF2-40B4-BE49-F238E27FC236}">
                <a16:creationId xmlns:a16="http://schemas.microsoft.com/office/drawing/2014/main" id="{D09FA5AD-65C5-6149-B37E-4288FA673DF2}"/>
              </a:ext>
            </a:extLst>
          </p:cNvPr>
          <p:cNvSpPr/>
          <p:nvPr/>
        </p:nvSpPr>
        <p:spPr>
          <a:xfrm>
            <a:off x="611580" y="5109039"/>
            <a:ext cx="4572000" cy="1600438"/>
          </a:xfrm>
          <a:prstGeom prst="rect">
            <a:avLst/>
          </a:prstGeom>
        </p:spPr>
        <p:txBody>
          <a:bodyPr>
            <a:spAutoFit/>
          </a:bodyPr>
          <a:lstStyle/>
          <a:p>
            <a:r>
              <a:rPr lang="en-GB" sz="1400" dirty="0"/>
              <a:t>The </a:t>
            </a:r>
            <a:r>
              <a:rPr lang="en-GB" sz="1400" b="1" dirty="0"/>
              <a:t>Spleen</a:t>
            </a:r>
            <a:r>
              <a:rPr lang="en-GB" sz="1400" dirty="0"/>
              <a:t> is a storehouse for blood. </a:t>
            </a:r>
          </a:p>
          <a:p>
            <a:endParaRPr lang="en-GB" sz="1400" dirty="0"/>
          </a:p>
          <a:p>
            <a:r>
              <a:rPr lang="en-GB" sz="1400" dirty="0"/>
              <a:t>It helps to control the amount of blood circulating through the body by creating a reserve pool that can be released during severe bleeding. This helps to improve circulation and oxygenation. The spleen also recycles worn-out red blood cells.</a:t>
            </a:r>
          </a:p>
        </p:txBody>
      </p:sp>
    </p:spTree>
    <p:extLst>
      <p:ext uri="{BB962C8B-B14F-4D97-AF65-F5344CB8AC3E}">
        <p14:creationId xmlns:p14="http://schemas.microsoft.com/office/powerpoint/2010/main" val="248734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CD86D9-1D99-E940-A45A-83D69CCE5CF4}"/>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pic>
        <p:nvPicPr>
          <p:cNvPr id="5" name="Picture 4">
            <a:extLst>
              <a:ext uri="{FF2B5EF4-FFF2-40B4-BE49-F238E27FC236}">
                <a16:creationId xmlns:a16="http://schemas.microsoft.com/office/drawing/2014/main" id="{9BE7EEA0-FACA-E344-A307-AD65990459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252966"/>
          </a:xfrm>
          <a:prstGeom prst="rect">
            <a:avLst/>
          </a:prstGeom>
        </p:spPr>
      </p:pic>
      <p:sp>
        <p:nvSpPr>
          <p:cNvPr id="6" name="Oval 5">
            <a:extLst>
              <a:ext uri="{FF2B5EF4-FFF2-40B4-BE49-F238E27FC236}">
                <a16:creationId xmlns:a16="http://schemas.microsoft.com/office/drawing/2014/main" id="{F6BD676D-B22C-A149-9D18-34D425BBFCC3}"/>
              </a:ext>
            </a:extLst>
          </p:cNvPr>
          <p:cNvSpPr/>
          <p:nvPr/>
        </p:nvSpPr>
        <p:spPr>
          <a:xfrm>
            <a:off x="4952011" y="760021"/>
            <a:ext cx="2624446" cy="350322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2DB6D40-1F34-C84B-8962-21C92C6EF422}"/>
              </a:ext>
            </a:extLst>
          </p:cNvPr>
          <p:cNvSpPr/>
          <p:nvPr/>
        </p:nvSpPr>
        <p:spPr>
          <a:xfrm>
            <a:off x="540328" y="3810900"/>
            <a:ext cx="4572000" cy="2893100"/>
          </a:xfrm>
          <a:prstGeom prst="rect">
            <a:avLst/>
          </a:prstGeom>
        </p:spPr>
        <p:txBody>
          <a:bodyPr>
            <a:spAutoFit/>
          </a:bodyPr>
          <a:lstStyle/>
          <a:p>
            <a:r>
              <a:rPr lang="en-GB" sz="1400" dirty="0"/>
              <a:t>The </a:t>
            </a:r>
            <a:r>
              <a:rPr lang="en-GB" sz="1400" b="1" dirty="0"/>
              <a:t>Stomach</a:t>
            </a:r>
            <a:r>
              <a:rPr lang="en-GB" sz="1400" dirty="0"/>
              <a:t> is a ‘U shaped’ sac-like digestive organ receiving food from the </a:t>
            </a:r>
            <a:r>
              <a:rPr lang="en-GB" sz="1400" dirty="0">
                <a:hlinkClick r:id="rId3" action="ppaction://hlinksldjump" tooltip="The tube from the mouth to the stomach."/>
              </a:rPr>
              <a:t>oesophagus</a:t>
            </a:r>
            <a:r>
              <a:rPr lang="en-GB" sz="1400" dirty="0"/>
              <a:t>. </a:t>
            </a:r>
          </a:p>
          <a:p>
            <a:endParaRPr lang="en-GB" sz="1400" dirty="0"/>
          </a:p>
          <a:p>
            <a:r>
              <a:rPr lang="en-GB" sz="1400" dirty="0"/>
              <a:t>It contains enzyme secreting glands within a folded internal wall. </a:t>
            </a:r>
          </a:p>
          <a:p>
            <a:r>
              <a:rPr lang="en-GB" sz="1400" dirty="0"/>
              <a:t>The stomach is relatively muscular in salmonids.  It can compress the high protein food to aid digestion. The muscles can also relax, to allow more food to be brought in during periods of intensive feeding. </a:t>
            </a:r>
          </a:p>
          <a:p>
            <a:endParaRPr lang="en-GB" sz="1400" dirty="0"/>
          </a:p>
          <a:p>
            <a:r>
              <a:rPr lang="en-GB" sz="1400" dirty="0"/>
              <a:t>The stomach’s pH is 5. This pH is required by the protein digesting enzymes (proteases) such as pepsin that start the protein break down process.</a:t>
            </a:r>
          </a:p>
        </p:txBody>
      </p:sp>
    </p:spTree>
    <p:extLst>
      <p:ext uri="{BB962C8B-B14F-4D97-AF65-F5344CB8AC3E}">
        <p14:creationId xmlns:p14="http://schemas.microsoft.com/office/powerpoint/2010/main" val="1667025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TotalTime>
  <Words>1008</Words>
  <Application>Microsoft Macintosh PowerPoint</Application>
  <PresentationFormat>On-screen Show (4:3)</PresentationFormat>
  <Paragraphs>86</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14</vt:i4>
      </vt:variant>
      <vt:variant>
        <vt:lpstr>Custom Shows</vt:lpstr>
      </vt:variant>
      <vt:variant>
        <vt:i4>12</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Kidney Hover</vt:lpstr>
      <vt:lpstr>Heart Hover</vt:lpstr>
      <vt:lpstr>Liver</vt:lpstr>
      <vt:lpstr>Kidney</vt:lpstr>
      <vt:lpstr>Swim Bladder</vt:lpstr>
      <vt:lpstr>intestine</vt:lpstr>
      <vt:lpstr>Spleen</vt:lpstr>
      <vt:lpstr>Stomach</vt:lpstr>
      <vt:lpstr>pyloric caeca</vt:lpstr>
      <vt:lpstr>Heart</vt:lpstr>
      <vt:lpstr>Gills</vt:lpstr>
      <vt:lpstr>ovaries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Christine</cp:lastModifiedBy>
  <cp:revision>116</cp:revision>
  <dcterms:created xsi:type="dcterms:W3CDTF">2018-06-10T19:12:24Z</dcterms:created>
  <dcterms:modified xsi:type="dcterms:W3CDTF">2018-08-15T19:32:15Z</dcterms:modified>
</cp:coreProperties>
</file>